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62" r:id="rId20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1"/>
    <a:srgbClr val="FFFFCC"/>
    <a:srgbClr val="0A4B4B"/>
    <a:srgbClr val="4F5B25"/>
    <a:srgbClr val="5DA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3880" y="-9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3E8CE-F7D8-47E8-969A-1D3FCBA7D0F3}" type="doc">
      <dgm:prSet loTypeId="urn:microsoft.com/office/officeart/2008/layout/HorizontalMultiLevelHierarchy" loCatId="hierarchy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C4BFB9D-8D31-42E0-AC66-38571ACBBEE0}">
      <dgm:prSet phldrT="[Text]"/>
      <dgm:spPr/>
      <dgm:t>
        <a:bodyPr/>
        <a:lstStyle/>
        <a:p>
          <a:r>
            <a:rPr lang="bg-BG" dirty="0" smtClean="0"/>
            <a:t>Симптоми</a:t>
          </a:r>
          <a:endParaRPr lang="en-US" dirty="0"/>
        </a:p>
      </dgm:t>
    </dgm:pt>
    <dgm:pt modelId="{993DB786-97B7-4A0D-B7D5-61738F8F025C}" type="parTrans" cxnId="{53B2E510-3B79-40DB-9887-D67D2A417B00}">
      <dgm:prSet/>
      <dgm:spPr/>
      <dgm:t>
        <a:bodyPr/>
        <a:lstStyle/>
        <a:p>
          <a:endParaRPr lang="en-US"/>
        </a:p>
      </dgm:t>
    </dgm:pt>
    <dgm:pt modelId="{AF9D2E92-EA6D-4CF3-AB92-C480C34CD9A4}" type="sibTrans" cxnId="{53B2E510-3B79-40DB-9887-D67D2A417B00}">
      <dgm:prSet/>
      <dgm:spPr/>
      <dgm:t>
        <a:bodyPr/>
        <a:lstStyle/>
        <a:p>
          <a:endParaRPr lang="en-US"/>
        </a:p>
      </dgm:t>
    </dgm:pt>
    <dgm:pt modelId="{F0B55091-0DF5-4249-93B9-316F8AEFD9AB}">
      <dgm:prSet phldrT="[Text]"/>
      <dgm:spPr/>
      <dgm:t>
        <a:bodyPr/>
        <a:lstStyle/>
        <a:p>
          <a:r>
            <a:rPr lang="bg-BG" dirty="0" smtClean="0"/>
            <a:t>лек- обратим оток</a:t>
          </a:r>
          <a:endParaRPr lang="en-US" dirty="0"/>
        </a:p>
      </dgm:t>
    </dgm:pt>
    <dgm:pt modelId="{0A52042A-E494-42CF-9CFC-1984584EC3DC}" type="parTrans" cxnId="{045D7AC7-D1B4-4612-A06D-445ED64E497D}">
      <dgm:prSet/>
      <dgm:spPr/>
      <dgm:t>
        <a:bodyPr/>
        <a:lstStyle/>
        <a:p>
          <a:endParaRPr lang="en-US"/>
        </a:p>
      </dgm:t>
    </dgm:pt>
    <dgm:pt modelId="{91B48555-1948-42A2-875E-010D354A47B3}" type="sibTrans" cxnId="{045D7AC7-D1B4-4612-A06D-445ED64E497D}">
      <dgm:prSet/>
      <dgm:spPr/>
      <dgm:t>
        <a:bodyPr/>
        <a:lstStyle/>
        <a:p>
          <a:endParaRPr lang="en-US"/>
        </a:p>
      </dgm:t>
    </dgm:pt>
    <dgm:pt modelId="{3F0C1855-3E58-4339-B3E8-4FF72CDE2C13}">
      <dgm:prSet phldrT="[Text]"/>
      <dgm:spPr/>
      <dgm:t>
        <a:bodyPr/>
        <a:lstStyle/>
        <a:p>
          <a:r>
            <a:rPr lang="bg-BG" dirty="0" smtClean="0"/>
            <a:t>тежест, стягане, втвъряване </a:t>
          </a:r>
          <a:endParaRPr lang="en-US" dirty="0"/>
        </a:p>
      </dgm:t>
    </dgm:pt>
    <dgm:pt modelId="{3FE9FA27-84A3-4BBD-954D-FC6B0D2C5474}" type="parTrans" cxnId="{5734F99A-C738-4C17-ABBE-1DC60BF17DE1}">
      <dgm:prSet/>
      <dgm:spPr/>
      <dgm:t>
        <a:bodyPr/>
        <a:lstStyle/>
        <a:p>
          <a:endParaRPr lang="en-US"/>
        </a:p>
      </dgm:t>
    </dgm:pt>
    <dgm:pt modelId="{740804A4-DF8A-43B0-A733-91627CC4FCE2}" type="sibTrans" cxnId="{5734F99A-C738-4C17-ABBE-1DC60BF17DE1}">
      <dgm:prSet/>
      <dgm:spPr/>
      <dgm:t>
        <a:bodyPr/>
        <a:lstStyle/>
        <a:p>
          <a:endParaRPr lang="en-US"/>
        </a:p>
      </dgm:t>
    </dgm:pt>
    <dgm:pt modelId="{E458841B-B32C-42FF-B708-4C991E974FBB}">
      <dgm:prSet phldrT="[Text]"/>
      <dgm:spPr/>
      <dgm:t>
        <a:bodyPr/>
        <a:lstStyle/>
        <a:p>
          <a:r>
            <a:rPr lang="bg-BG" dirty="0" smtClean="0"/>
            <a:t>ограничение на движението </a:t>
          </a:r>
          <a:endParaRPr lang="en-US" dirty="0"/>
        </a:p>
      </dgm:t>
    </dgm:pt>
    <dgm:pt modelId="{14728E11-C97D-41E8-AC2C-5D0420E738E7}" type="parTrans" cxnId="{883BD2A2-A0E9-450D-8346-85C05B84B87C}">
      <dgm:prSet/>
      <dgm:spPr/>
      <dgm:t>
        <a:bodyPr/>
        <a:lstStyle/>
        <a:p>
          <a:endParaRPr lang="en-US"/>
        </a:p>
      </dgm:t>
    </dgm:pt>
    <dgm:pt modelId="{2119B244-CF7E-412F-B114-3B3E424A15D8}" type="sibTrans" cxnId="{883BD2A2-A0E9-450D-8346-85C05B84B87C}">
      <dgm:prSet/>
      <dgm:spPr/>
      <dgm:t>
        <a:bodyPr/>
        <a:lstStyle/>
        <a:p>
          <a:endParaRPr lang="en-US"/>
        </a:p>
      </dgm:t>
    </dgm:pt>
    <dgm:pt modelId="{A80B93CF-9CC2-48E7-9080-E4F4F8185109}">
      <dgm:prSet/>
      <dgm:spPr/>
      <dgm:t>
        <a:bodyPr/>
        <a:lstStyle/>
        <a:p>
          <a:r>
            <a:rPr lang="bg-BG" dirty="0" smtClean="0"/>
            <a:t>сърбеж</a:t>
          </a:r>
          <a:endParaRPr lang="en-US" dirty="0"/>
        </a:p>
      </dgm:t>
    </dgm:pt>
    <dgm:pt modelId="{EAB944E3-CFA5-4CF2-9ECE-872313149258}" type="parTrans" cxnId="{EC8A6FCD-638D-49EE-80B5-1B312EF66C33}">
      <dgm:prSet/>
      <dgm:spPr/>
      <dgm:t>
        <a:bodyPr/>
        <a:lstStyle/>
        <a:p>
          <a:endParaRPr lang="en-US"/>
        </a:p>
      </dgm:t>
    </dgm:pt>
    <dgm:pt modelId="{A85A4FEF-5D25-4763-824D-AA1741AE796B}" type="sibTrans" cxnId="{EC8A6FCD-638D-49EE-80B5-1B312EF66C33}">
      <dgm:prSet/>
      <dgm:spPr/>
      <dgm:t>
        <a:bodyPr/>
        <a:lstStyle/>
        <a:p>
          <a:endParaRPr lang="en-US"/>
        </a:p>
      </dgm:t>
    </dgm:pt>
    <dgm:pt modelId="{6C2E6934-AD6B-400F-BC2E-313AB6DF5162}">
      <dgm:prSet/>
      <dgm:spPr/>
      <dgm:t>
        <a:bodyPr/>
        <a:lstStyle/>
        <a:p>
          <a:r>
            <a:rPr lang="bg-BG" dirty="0" smtClean="0"/>
            <a:t>кожни възпаления</a:t>
          </a:r>
          <a:endParaRPr lang="en-US" dirty="0"/>
        </a:p>
      </dgm:t>
    </dgm:pt>
    <dgm:pt modelId="{BC1647A5-A130-4E29-8220-24AFB7DB2486}" type="parTrans" cxnId="{2AA96826-7675-482B-819C-E20233E6C8FD}">
      <dgm:prSet/>
      <dgm:spPr/>
      <dgm:t>
        <a:bodyPr/>
        <a:lstStyle/>
        <a:p>
          <a:endParaRPr lang="en-US"/>
        </a:p>
      </dgm:t>
    </dgm:pt>
    <dgm:pt modelId="{5B99EB26-8480-4BCB-9C07-EC78562641A9}" type="sibTrans" cxnId="{2AA96826-7675-482B-819C-E20233E6C8FD}">
      <dgm:prSet/>
      <dgm:spPr/>
      <dgm:t>
        <a:bodyPr/>
        <a:lstStyle/>
        <a:p>
          <a:endParaRPr lang="en-US"/>
        </a:p>
      </dgm:t>
    </dgm:pt>
    <dgm:pt modelId="{7E92E1A6-6E94-4284-A93A-E19B30941D8A}">
      <dgm:prSet/>
      <dgm:spPr/>
      <dgm:t>
        <a:bodyPr/>
        <a:lstStyle/>
        <a:p>
          <a:r>
            <a:rPr lang="bg-BG" dirty="0" smtClean="0"/>
            <a:t>оток</a:t>
          </a:r>
          <a:endParaRPr lang="en-US" dirty="0"/>
        </a:p>
      </dgm:t>
    </dgm:pt>
    <dgm:pt modelId="{8AB11A59-205F-4588-A479-14950F84D552}" type="parTrans" cxnId="{82C5151B-33DE-432D-8F9D-B96E2FFC7A58}">
      <dgm:prSet/>
      <dgm:spPr/>
      <dgm:t>
        <a:bodyPr/>
        <a:lstStyle/>
        <a:p>
          <a:endParaRPr lang="en-US"/>
        </a:p>
      </dgm:t>
    </dgm:pt>
    <dgm:pt modelId="{CA07BBFC-4A55-4A5F-9CF7-AA8D48013062}" type="sibTrans" cxnId="{82C5151B-33DE-432D-8F9D-B96E2FFC7A58}">
      <dgm:prSet/>
      <dgm:spPr/>
      <dgm:t>
        <a:bodyPr/>
        <a:lstStyle/>
        <a:p>
          <a:endParaRPr lang="en-US"/>
        </a:p>
      </dgm:t>
    </dgm:pt>
    <dgm:pt modelId="{C26864EC-6F4A-43A0-9BDA-9CEA5F7EDED8}">
      <dgm:prSet/>
      <dgm:spPr/>
      <dgm:t>
        <a:bodyPr/>
        <a:lstStyle/>
        <a:p>
          <a:r>
            <a:rPr lang="bg-BG" dirty="0" smtClean="0"/>
            <a:t>тежък- необратим оток</a:t>
          </a:r>
          <a:endParaRPr lang="en-US" dirty="0"/>
        </a:p>
      </dgm:t>
    </dgm:pt>
    <dgm:pt modelId="{5517B61B-9132-4830-B0ED-2B18CA1BDBFF}" type="parTrans" cxnId="{9CF52DCA-C679-43BD-B6A1-891030133D19}">
      <dgm:prSet/>
      <dgm:spPr/>
      <dgm:t>
        <a:bodyPr/>
        <a:lstStyle/>
        <a:p>
          <a:endParaRPr lang="en-US"/>
        </a:p>
      </dgm:t>
    </dgm:pt>
    <dgm:pt modelId="{7D192216-C675-46D4-AC4E-8944E91D95CB}" type="sibTrans" cxnId="{9CF52DCA-C679-43BD-B6A1-891030133D19}">
      <dgm:prSet/>
      <dgm:spPr/>
      <dgm:t>
        <a:bodyPr/>
        <a:lstStyle/>
        <a:p>
          <a:endParaRPr lang="en-US"/>
        </a:p>
      </dgm:t>
    </dgm:pt>
    <dgm:pt modelId="{735BAC98-D4F8-43E8-B418-60BF2B7E37B3}">
      <dgm:prSet/>
      <dgm:spPr/>
      <dgm:t>
        <a:bodyPr/>
        <a:lstStyle/>
        <a:p>
          <a:r>
            <a:rPr lang="bg-BG" dirty="0" smtClean="0"/>
            <a:t>елефантиаза</a:t>
          </a:r>
          <a:endParaRPr lang="en-US" dirty="0"/>
        </a:p>
      </dgm:t>
    </dgm:pt>
    <dgm:pt modelId="{F78DCDA2-BB7C-4EF8-861A-9AECE0111BAD}" type="parTrans" cxnId="{78B9FB14-8A97-4725-8A84-2C641FBBF136}">
      <dgm:prSet/>
      <dgm:spPr/>
      <dgm:t>
        <a:bodyPr/>
        <a:lstStyle/>
        <a:p>
          <a:endParaRPr lang="en-US"/>
        </a:p>
      </dgm:t>
    </dgm:pt>
    <dgm:pt modelId="{F4B9870A-CC62-4F20-93E4-7C599B3A2A5D}" type="sibTrans" cxnId="{78B9FB14-8A97-4725-8A84-2C641FBBF136}">
      <dgm:prSet/>
      <dgm:spPr/>
      <dgm:t>
        <a:bodyPr/>
        <a:lstStyle/>
        <a:p>
          <a:endParaRPr lang="en-US"/>
        </a:p>
      </dgm:t>
    </dgm:pt>
    <dgm:pt modelId="{83CA8AD1-5E21-449E-B794-EA20175D350B}" type="pres">
      <dgm:prSet presAssocID="{99A3E8CE-F7D8-47E8-969A-1D3FCBA7D0F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2B58AD-A6C4-4FC6-95F4-B386780FAE9B}" type="pres">
      <dgm:prSet presAssocID="{AC4BFB9D-8D31-42E0-AC66-38571ACBBEE0}" presName="root1" presStyleCnt="0"/>
      <dgm:spPr/>
    </dgm:pt>
    <dgm:pt modelId="{950CD034-807A-4D08-B530-7CC51CBF14C2}" type="pres">
      <dgm:prSet presAssocID="{AC4BFB9D-8D31-42E0-AC66-38571ACBBEE0}" presName="LevelOneTextNode" presStyleLbl="node0" presStyleIdx="0" presStyleCnt="1" custLinFactX="-21779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6AB529-ECB3-490F-9D11-0E7761002D44}" type="pres">
      <dgm:prSet presAssocID="{AC4BFB9D-8D31-42E0-AC66-38571ACBBEE0}" presName="level2hierChild" presStyleCnt="0"/>
      <dgm:spPr/>
    </dgm:pt>
    <dgm:pt modelId="{BDA51F80-EA99-445E-9AD0-61BB4B2BEE3C}" type="pres">
      <dgm:prSet presAssocID="{8AB11A59-205F-4588-A479-14950F84D552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14468D6E-2623-432C-96D8-70271B116963}" type="pres">
      <dgm:prSet presAssocID="{8AB11A59-205F-4588-A479-14950F84D552}" presName="connTx" presStyleLbl="parChTrans1D2" presStyleIdx="0" presStyleCnt="5"/>
      <dgm:spPr/>
      <dgm:t>
        <a:bodyPr/>
        <a:lstStyle/>
        <a:p>
          <a:endParaRPr lang="en-US"/>
        </a:p>
      </dgm:t>
    </dgm:pt>
    <dgm:pt modelId="{C712242C-0C88-41CF-9F0A-000C98256B7B}" type="pres">
      <dgm:prSet presAssocID="{7E92E1A6-6E94-4284-A93A-E19B30941D8A}" presName="root2" presStyleCnt="0"/>
      <dgm:spPr/>
    </dgm:pt>
    <dgm:pt modelId="{FD888DCC-60A9-40AB-B628-967F6B2A1DD6}" type="pres">
      <dgm:prSet presAssocID="{7E92E1A6-6E94-4284-A93A-E19B30941D8A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C1DC52-86D7-4138-BE71-7409CC9F771A}" type="pres">
      <dgm:prSet presAssocID="{7E92E1A6-6E94-4284-A93A-E19B30941D8A}" presName="level3hierChild" presStyleCnt="0"/>
      <dgm:spPr/>
    </dgm:pt>
    <dgm:pt modelId="{33EF2BCF-9FA0-42CB-AEE5-C4AB9EA24EAC}" type="pres">
      <dgm:prSet presAssocID="{0A52042A-E494-42CF-9CFC-1984584EC3DC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8083AF0B-8032-416A-8AF2-AB6269E88B95}" type="pres">
      <dgm:prSet presAssocID="{0A52042A-E494-42CF-9CFC-1984584EC3DC}" presName="connTx" presStyleLbl="parChTrans1D3" presStyleIdx="0" presStyleCnt="3"/>
      <dgm:spPr/>
      <dgm:t>
        <a:bodyPr/>
        <a:lstStyle/>
        <a:p>
          <a:endParaRPr lang="en-US"/>
        </a:p>
      </dgm:t>
    </dgm:pt>
    <dgm:pt modelId="{17A492A2-771C-403F-A99D-03ED18058383}" type="pres">
      <dgm:prSet presAssocID="{F0B55091-0DF5-4249-93B9-316F8AEFD9AB}" presName="root2" presStyleCnt="0"/>
      <dgm:spPr/>
    </dgm:pt>
    <dgm:pt modelId="{A37078B6-7B4F-46B6-9E48-45B8E18315A1}" type="pres">
      <dgm:prSet presAssocID="{F0B55091-0DF5-4249-93B9-316F8AEFD9AB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02824B-7D0E-4D61-9943-CB4310B3B116}" type="pres">
      <dgm:prSet presAssocID="{F0B55091-0DF5-4249-93B9-316F8AEFD9AB}" presName="level3hierChild" presStyleCnt="0"/>
      <dgm:spPr/>
    </dgm:pt>
    <dgm:pt modelId="{BEACC0A6-BFFB-45F0-8AFF-B850AA2858FB}" type="pres">
      <dgm:prSet presAssocID="{5517B61B-9132-4830-B0ED-2B18CA1BDBFF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4D69DA98-E496-43D6-B4EC-442E6928E10A}" type="pres">
      <dgm:prSet presAssocID="{5517B61B-9132-4830-B0ED-2B18CA1BDBFF}" presName="connTx" presStyleLbl="parChTrans1D3" presStyleIdx="1" presStyleCnt="3"/>
      <dgm:spPr/>
      <dgm:t>
        <a:bodyPr/>
        <a:lstStyle/>
        <a:p>
          <a:endParaRPr lang="en-US"/>
        </a:p>
      </dgm:t>
    </dgm:pt>
    <dgm:pt modelId="{4331A06A-F690-452E-A4EF-E18FFEFC7BEC}" type="pres">
      <dgm:prSet presAssocID="{C26864EC-6F4A-43A0-9BDA-9CEA5F7EDED8}" presName="root2" presStyleCnt="0"/>
      <dgm:spPr/>
    </dgm:pt>
    <dgm:pt modelId="{4DBCFCF9-B405-47F1-BEC7-F482AAA0E872}" type="pres">
      <dgm:prSet presAssocID="{C26864EC-6F4A-43A0-9BDA-9CEA5F7EDED8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AA853B-A635-4A31-9B69-A791432CDB05}" type="pres">
      <dgm:prSet presAssocID="{C26864EC-6F4A-43A0-9BDA-9CEA5F7EDED8}" presName="level3hierChild" presStyleCnt="0"/>
      <dgm:spPr/>
    </dgm:pt>
    <dgm:pt modelId="{E15FA26D-733A-44B3-9E10-9D7ADDB1096F}" type="pres">
      <dgm:prSet presAssocID="{F78DCDA2-BB7C-4EF8-861A-9AECE0111BAD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8111A5A7-A911-49D6-A7E6-994FEB303323}" type="pres">
      <dgm:prSet presAssocID="{F78DCDA2-BB7C-4EF8-861A-9AECE0111BAD}" presName="connTx" presStyleLbl="parChTrans1D3" presStyleIdx="2" presStyleCnt="3"/>
      <dgm:spPr/>
      <dgm:t>
        <a:bodyPr/>
        <a:lstStyle/>
        <a:p>
          <a:endParaRPr lang="en-US"/>
        </a:p>
      </dgm:t>
    </dgm:pt>
    <dgm:pt modelId="{4DF4CFE2-C47C-4926-A4C4-FDBD82F01D73}" type="pres">
      <dgm:prSet presAssocID="{735BAC98-D4F8-43E8-B418-60BF2B7E37B3}" presName="root2" presStyleCnt="0"/>
      <dgm:spPr/>
    </dgm:pt>
    <dgm:pt modelId="{952A48CA-B313-4646-B53A-E42B01A59431}" type="pres">
      <dgm:prSet presAssocID="{735BAC98-D4F8-43E8-B418-60BF2B7E37B3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910701-AC68-4405-A15B-10753E0B890E}" type="pres">
      <dgm:prSet presAssocID="{735BAC98-D4F8-43E8-B418-60BF2B7E37B3}" presName="level3hierChild" presStyleCnt="0"/>
      <dgm:spPr/>
    </dgm:pt>
    <dgm:pt modelId="{A3134FA6-D665-43F5-B3DB-F3A4F3A1C31C}" type="pres">
      <dgm:prSet presAssocID="{3FE9FA27-84A3-4BBD-954D-FC6B0D2C5474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F560A8A9-FDE8-43B5-9EFC-FFAFC2BC1E27}" type="pres">
      <dgm:prSet presAssocID="{3FE9FA27-84A3-4BBD-954D-FC6B0D2C5474}" presName="connTx" presStyleLbl="parChTrans1D2" presStyleIdx="1" presStyleCnt="5"/>
      <dgm:spPr/>
      <dgm:t>
        <a:bodyPr/>
        <a:lstStyle/>
        <a:p>
          <a:endParaRPr lang="en-US"/>
        </a:p>
      </dgm:t>
    </dgm:pt>
    <dgm:pt modelId="{05858EF8-85DD-4E7F-8664-E3CC7B0D0428}" type="pres">
      <dgm:prSet presAssocID="{3F0C1855-3E58-4339-B3E8-4FF72CDE2C13}" presName="root2" presStyleCnt="0"/>
      <dgm:spPr/>
    </dgm:pt>
    <dgm:pt modelId="{AE7AFC13-37B7-47BF-A268-4DD14E496495}" type="pres">
      <dgm:prSet presAssocID="{3F0C1855-3E58-4339-B3E8-4FF72CDE2C13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952357-8AA1-4B63-A1F3-88FC064F3FBA}" type="pres">
      <dgm:prSet presAssocID="{3F0C1855-3E58-4339-B3E8-4FF72CDE2C13}" presName="level3hierChild" presStyleCnt="0"/>
      <dgm:spPr/>
    </dgm:pt>
    <dgm:pt modelId="{A654DCD4-3097-4922-A6BD-0FD6D0D21508}" type="pres">
      <dgm:prSet presAssocID="{14728E11-C97D-41E8-AC2C-5D0420E738E7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96BA9847-2381-41C3-BBBB-D821CB3826B0}" type="pres">
      <dgm:prSet presAssocID="{14728E11-C97D-41E8-AC2C-5D0420E738E7}" presName="connTx" presStyleLbl="parChTrans1D2" presStyleIdx="2" presStyleCnt="5"/>
      <dgm:spPr/>
      <dgm:t>
        <a:bodyPr/>
        <a:lstStyle/>
        <a:p>
          <a:endParaRPr lang="en-US"/>
        </a:p>
      </dgm:t>
    </dgm:pt>
    <dgm:pt modelId="{DE6EEC0D-A6F1-4645-9D40-20C3DA18FE1C}" type="pres">
      <dgm:prSet presAssocID="{E458841B-B32C-42FF-B708-4C991E974FBB}" presName="root2" presStyleCnt="0"/>
      <dgm:spPr/>
    </dgm:pt>
    <dgm:pt modelId="{6CF32444-4F02-4B88-AB73-A20A88EDC73D}" type="pres">
      <dgm:prSet presAssocID="{E458841B-B32C-42FF-B708-4C991E974FBB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4B68AA-1AD6-4F9F-9A03-EFA84263D9C0}" type="pres">
      <dgm:prSet presAssocID="{E458841B-B32C-42FF-B708-4C991E974FBB}" presName="level3hierChild" presStyleCnt="0"/>
      <dgm:spPr/>
    </dgm:pt>
    <dgm:pt modelId="{98FC6A0A-1725-42A6-9887-0B3303405431}" type="pres">
      <dgm:prSet presAssocID="{EAB944E3-CFA5-4CF2-9ECE-872313149258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762BA60D-5B96-4185-B953-FE738A2C5893}" type="pres">
      <dgm:prSet presAssocID="{EAB944E3-CFA5-4CF2-9ECE-872313149258}" presName="connTx" presStyleLbl="parChTrans1D2" presStyleIdx="3" presStyleCnt="5"/>
      <dgm:spPr/>
      <dgm:t>
        <a:bodyPr/>
        <a:lstStyle/>
        <a:p>
          <a:endParaRPr lang="en-US"/>
        </a:p>
      </dgm:t>
    </dgm:pt>
    <dgm:pt modelId="{A354DF58-2C89-4FFB-B528-99832F86BD8A}" type="pres">
      <dgm:prSet presAssocID="{A80B93CF-9CC2-48E7-9080-E4F4F8185109}" presName="root2" presStyleCnt="0"/>
      <dgm:spPr/>
    </dgm:pt>
    <dgm:pt modelId="{2790EEBB-1326-42E7-8B9B-9654CE732ABD}" type="pres">
      <dgm:prSet presAssocID="{A80B93CF-9CC2-48E7-9080-E4F4F8185109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D33001-ADFB-4C58-98BD-8B6FEC441F03}" type="pres">
      <dgm:prSet presAssocID="{A80B93CF-9CC2-48E7-9080-E4F4F8185109}" presName="level3hierChild" presStyleCnt="0"/>
      <dgm:spPr/>
    </dgm:pt>
    <dgm:pt modelId="{0182A1CC-CB86-4355-A51C-B18A53DDC6C0}" type="pres">
      <dgm:prSet presAssocID="{BC1647A5-A130-4E29-8220-24AFB7DB2486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B3A41098-6756-4D20-A950-A4A4494CEC24}" type="pres">
      <dgm:prSet presAssocID="{BC1647A5-A130-4E29-8220-24AFB7DB2486}" presName="connTx" presStyleLbl="parChTrans1D2" presStyleIdx="4" presStyleCnt="5"/>
      <dgm:spPr/>
      <dgm:t>
        <a:bodyPr/>
        <a:lstStyle/>
        <a:p>
          <a:endParaRPr lang="en-US"/>
        </a:p>
      </dgm:t>
    </dgm:pt>
    <dgm:pt modelId="{D80B658F-A98E-4F31-86CD-235A1498C75E}" type="pres">
      <dgm:prSet presAssocID="{6C2E6934-AD6B-400F-BC2E-313AB6DF5162}" presName="root2" presStyleCnt="0"/>
      <dgm:spPr/>
    </dgm:pt>
    <dgm:pt modelId="{C7D12382-E26B-48A4-A79F-EF2C0A03D797}" type="pres">
      <dgm:prSet presAssocID="{6C2E6934-AD6B-400F-BC2E-313AB6DF5162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856DD7-A0C2-4D18-A67B-0C2BB0CAE3E2}" type="pres">
      <dgm:prSet presAssocID="{6C2E6934-AD6B-400F-BC2E-313AB6DF5162}" presName="level3hierChild" presStyleCnt="0"/>
      <dgm:spPr/>
    </dgm:pt>
  </dgm:ptLst>
  <dgm:cxnLst>
    <dgm:cxn modelId="{89F4F34B-5EA8-407E-B1ED-41F9FA5F598E}" type="presOf" srcId="{E458841B-B32C-42FF-B708-4C991E974FBB}" destId="{6CF32444-4F02-4B88-AB73-A20A88EDC73D}" srcOrd="0" destOrd="0" presId="urn:microsoft.com/office/officeart/2008/layout/HorizontalMultiLevelHierarchy"/>
    <dgm:cxn modelId="{83FCA8C0-B1E7-43E7-BEF9-BF80C344718A}" type="presOf" srcId="{EAB944E3-CFA5-4CF2-9ECE-872313149258}" destId="{98FC6A0A-1725-42A6-9887-0B3303405431}" srcOrd="0" destOrd="0" presId="urn:microsoft.com/office/officeart/2008/layout/HorizontalMultiLevelHierarchy"/>
    <dgm:cxn modelId="{8657C592-8E9A-4A2F-AC05-69C2A4878B23}" type="presOf" srcId="{5517B61B-9132-4830-B0ED-2B18CA1BDBFF}" destId="{4D69DA98-E496-43D6-B4EC-442E6928E10A}" srcOrd="1" destOrd="0" presId="urn:microsoft.com/office/officeart/2008/layout/HorizontalMultiLevelHierarchy"/>
    <dgm:cxn modelId="{0BD950B9-D710-4F96-AC35-D22E987833E6}" type="presOf" srcId="{F0B55091-0DF5-4249-93B9-316F8AEFD9AB}" destId="{A37078B6-7B4F-46B6-9E48-45B8E18315A1}" srcOrd="0" destOrd="0" presId="urn:microsoft.com/office/officeart/2008/layout/HorizontalMultiLevelHierarchy"/>
    <dgm:cxn modelId="{7E7565C2-609A-4FCC-A2F5-2701B105E7FC}" type="presOf" srcId="{8AB11A59-205F-4588-A479-14950F84D552}" destId="{14468D6E-2623-432C-96D8-70271B116963}" srcOrd="1" destOrd="0" presId="urn:microsoft.com/office/officeart/2008/layout/HorizontalMultiLevelHierarchy"/>
    <dgm:cxn modelId="{5F92576B-D599-4A06-9517-5ED898B6D954}" type="presOf" srcId="{6C2E6934-AD6B-400F-BC2E-313AB6DF5162}" destId="{C7D12382-E26B-48A4-A79F-EF2C0A03D797}" srcOrd="0" destOrd="0" presId="urn:microsoft.com/office/officeart/2008/layout/HorizontalMultiLevelHierarchy"/>
    <dgm:cxn modelId="{499CCB49-086F-40E1-897F-0F5D11E0828D}" type="presOf" srcId="{AC4BFB9D-8D31-42E0-AC66-38571ACBBEE0}" destId="{950CD034-807A-4D08-B530-7CC51CBF14C2}" srcOrd="0" destOrd="0" presId="urn:microsoft.com/office/officeart/2008/layout/HorizontalMultiLevelHierarchy"/>
    <dgm:cxn modelId="{5734F99A-C738-4C17-ABBE-1DC60BF17DE1}" srcId="{AC4BFB9D-8D31-42E0-AC66-38571ACBBEE0}" destId="{3F0C1855-3E58-4339-B3E8-4FF72CDE2C13}" srcOrd="1" destOrd="0" parTransId="{3FE9FA27-84A3-4BBD-954D-FC6B0D2C5474}" sibTransId="{740804A4-DF8A-43B0-A733-91627CC4FCE2}"/>
    <dgm:cxn modelId="{1EBE38A8-3C43-462D-939D-6A6414499624}" type="presOf" srcId="{3F0C1855-3E58-4339-B3E8-4FF72CDE2C13}" destId="{AE7AFC13-37B7-47BF-A268-4DD14E496495}" srcOrd="0" destOrd="0" presId="urn:microsoft.com/office/officeart/2008/layout/HorizontalMultiLevelHierarchy"/>
    <dgm:cxn modelId="{6485ADA7-7524-4E55-9F24-208BB081B5D8}" type="presOf" srcId="{14728E11-C97D-41E8-AC2C-5D0420E738E7}" destId="{A654DCD4-3097-4922-A6BD-0FD6D0D21508}" srcOrd="0" destOrd="0" presId="urn:microsoft.com/office/officeart/2008/layout/HorizontalMultiLevelHierarchy"/>
    <dgm:cxn modelId="{8CB66393-95EF-48DD-9A40-2416A17717FC}" type="presOf" srcId="{0A52042A-E494-42CF-9CFC-1984584EC3DC}" destId="{33EF2BCF-9FA0-42CB-AEE5-C4AB9EA24EAC}" srcOrd="0" destOrd="0" presId="urn:microsoft.com/office/officeart/2008/layout/HorizontalMultiLevelHierarchy"/>
    <dgm:cxn modelId="{64366159-994D-4E9F-AB1F-53396E847CFB}" type="presOf" srcId="{8AB11A59-205F-4588-A479-14950F84D552}" destId="{BDA51F80-EA99-445E-9AD0-61BB4B2BEE3C}" srcOrd="0" destOrd="0" presId="urn:microsoft.com/office/officeart/2008/layout/HorizontalMultiLevelHierarchy"/>
    <dgm:cxn modelId="{8927BA02-CFD3-4232-A88C-2A33315167FE}" type="presOf" srcId="{BC1647A5-A130-4E29-8220-24AFB7DB2486}" destId="{0182A1CC-CB86-4355-A51C-B18A53DDC6C0}" srcOrd="0" destOrd="0" presId="urn:microsoft.com/office/officeart/2008/layout/HorizontalMultiLevelHierarchy"/>
    <dgm:cxn modelId="{8A426633-0A21-463B-A53C-5DC2B6FA3B03}" type="presOf" srcId="{F78DCDA2-BB7C-4EF8-861A-9AECE0111BAD}" destId="{8111A5A7-A911-49D6-A7E6-994FEB303323}" srcOrd="1" destOrd="0" presId="urn:microsoft.com/office/officeart/2008/layout/HorizontalMultiLevelHierarchy"/>
    <dgm:cxn modelId="{4D15D2E4-201D-4A84-AC5A-4B8BB93BD9E3}" type="presOf" srcId="{F78DCDA2-BB7C-4EF8-861A-9AECE0111BAD}" destId="{E15FA26D-733A-44B3-9E10-9D7ADDB1096F}" srcOrd="0" destOrd="0" presId="urn:microsoft.com/office/officeart/2008/layout/HorizontalMultiLevelHierarchy"/>
    <dgm:cxn modelId="{5FAABB98-BEE1-4FD0-BAB0-E2584E861542}" type="presOf" srcId="{99A3E8CE-F7D8-47E8-969A-1D3FCBA7D0F3}" destId="{83CA8AD1-5E21-449E-B794-EA20175D350B}" srcOrd="0" destOrd="0" presId="urn:microsoft.com/office/officeart/2008/layout/HorizontalMultiLevelHierarchy"/>
    <dgm:cxn modelId="{883BD2A2-A0E9-450D-8346-85C05B84B87C}" srcId="{AC4BFB9D-8D31-42E0-AC66-38571ACBBEE0}" destId="{E458841B-B32C-42FF-B708-4C991E974FBB}" srcOrd="2" destOrd="0" parTransId="{14728E11-C97D-41E8-AC2C-5D0420E738E7}" sibTransId="{2119B244-CF7E-412F-B114-3B3E424A15D8}"/>
    <dgm:cxn modelId="{BC36B3BC-13E2-4ECE-8F40-5355F58EC3D2}" type="presOf" srcId="{3FE9FA27-84A3-4BBD-954D-FC6B0D2C5474}" destId="{A3134FA6-D665-43F5-B3DB-F3A4F3A1C31C}" srcOrd="0" destOrd="0" presId="urn:microsoft.com/office/officeart/2008/layout/HorizontalMultiLevelHierarchy"/>
    <dgm:cxn modelId="{2AA96826-7675-482B-819C-E20233E6C8FD}" srcId="{AC4BFB9D-8D31-42E0-AC66-38571ACBBEE0}" destId="{6C2E6934-AD6B-400F-BC2E-313AB6DF5162}" srcOrd="4" destOrd="0" parTransId="{BC1647A5-A130-4E29-8220-24AFB7DB2486}" sibTransId="{5B99EB26-8480-4BCB-9C07-EC78562641A9}"/>
    <dgm:cxn modelId="{045D7AC7-D1B4-4612-A06D-445ED64E497D}" srcId="{7E92E1A6-6E94-4284-A93A-E19B30941D8A}" destId="{F0B55091-0DF5-4249-93B9-316F8AEFD9AB}" srcOrd="0" destOrd="0" parTransId="{0A52042A-E494-42CF-9CFC-1984584EC3DC}" sibTransId="{91B48555-1948-42A2-875E-010D354A47B3}"/>
    <dgm:cxn modelId="{EC8A6FCD-638D-49EE-80B5-1B312EF66C33}" srcId="{AC4BFB9D-8D31-42E0-AC66-38571ACBBEE0}" destId="{A80B93CF-9CC2-48E7-9080-E4F4F8185109}" srcOrd="3" destOrd="0" parTransId="{EAB944E3-CFA5-4CF2-9ECE-872313149258}" sibTransId="{A85A4FEF-5D25-4763-824D-AA1741AE796B}"/>
    <dgm:cxn modelId="{53B2E510-3B79-40DB-9887-D67D2A417B00}" srcId="{99A3E8CE-F7D8-47E8-969A-1D3FCBA7D0F3}" destId="{AC4BFB9D-8D31-42E0-AC66-38571ACBBEE0}" srcOrd="0" destOrd="0" parTransId="{993DB786-97B7-4A0D-B7D5-61738F8F025C}" sibTransId="{AF9D2E92-EA6D-4CF3-AB92-C480C34CD9A4}"/>
    <dgm:cxn modelId="{82C5151B-33DE-432D-8F9D-B96E2FFC7A58}" srcId="{AC4BFB9D-8D31-42E0-AC66-38571ACBBEE0}" destId="{7E92E1A6-6E94-4284-A93A-E19B30941D8A}" srcOrd="0" destOrd="0" parTransId="{8AB11A59-205F-4588-A479-14950F84D552}" sibTransId="{CA07BBFC-4A55-4A5F-9CF7-AA8D48013062}"/>
    <dgm:cxn modelId="{599B3D5A-FE81-4B51-82E3-0C38AB6F5091}" type="presOf" srcId="{3FE9FA27-84A3-4BBD-954D-FC6B0D2C5474}" destId="{F560A8A9-FDE8-43B5-9EFC-FFAFC2BC1E27}" srcOrd="1" destOrd="0" presId="urn:microsoft.com/office/officeart/2008/layout/HorizontalMultiLevelHierarchy"/>
    <dgm:cxn modelId="{9CF52DCA-C679-43BD-B6A1-891030133D19}" srcId="{7E92E1A6-6E94-4284-A93A-E19B30941D8A}" destId="{C26864EC-6F4A-43A0-9BDA-9CEA5F7EDED8}" srcOrd="1" destOrd="0" parTransId="{5517B61B-9132-4830-B0ED-2B18CA1BDBFF}" sibTransId="{7D192216-C675-46D4-AC4E-8944E91D95CB}"/>
    <dgm:cxn modelId="{B2083133-7585-4C00-8D65-3E19DAFF88F7}" type="presOf" srcId="{735BAC98-D4F8-43E8-B418-60BF2B7E37B3}" destId="{952A48CA-B313-4646-B53A-E42B01A59431}" srcOrd="0" destOrd="0" presId="urn:microsoft.com/office/officeart/2008/layout/HorizontalMultiLevelHierarchy"/>
    <dgm:cxn modelId="{8839337C-E445-44D8-9C11-5F8F61A90375}" type="presOf" srcId="{A80B93CF-9CC2-48E7-9080-E4F4F8185109}" destId="{2790EEBB-1326-42E7-8B9B-9654CE732ABD}" srcOrd="0" destOrd="0" presId="urn:microsoft.com/office/officeart/2008/layout/HorizontalMultiLevelHierarchy"/>
    <dgm:cxn modelId="{8101AE00-952A-49B3-914E-E1370DA169EA}" type="presOf" srcId="{C26864EC-6F4A-43A0-9BDA-9CEA5F7EDED8}" destId="{4DBCFCF9-B405-47F1-BEC7-F482AAA0E872}" srcOrd="0" destOrd="0" presId="urn:microsoft.com/office/officeart/2008/layout/HorizontalMultiLevelHierarchy"/>
    <dgm:cxn modelId="{E31631A9-F9AA-4A21-B234-B344CA7C2EB7}" type="presOf" srcId="{0A52042A-E494-42CF-9CFC-1984584EC3DC}" destId="{8083AF0B-8032-416A-8AF2-AB6269E88B95}" srcOrd="1" destOrd="0" presId="urn:microsoft.com/office/officeart/2008/layout/HorizontalMultiLevelHierarchy"/>
    <dgm:cxn modelId="{C3CB5E79-D7F3-47BB-B108-E8DEA6B326ED}" type="presOf" srcId="{BC1647A5-A130-4E29-8220-24AFB7DB2486}" destId="{B3A41098-6756-4D20-A950-A4A4494CEC24}" srcOrd="1" destOrd="0" presId="urn:microsoft.com/office/officeart/2008/layout/HorizontalMultiLevelHierarchy"/>
    <dgm:cxn modelId="{68A79AA2-59B5-46F5-9BF4-A0FD3B46A97B}" type="presOf" srcId="{EAB944E3-CFA5-4CF2-9ECE-872313149258}" destId="{762BA60D-5B96-4185-B953-FE738A2C5893}" srcOrd="1" destOrd="0" presId="urn:microsoft.com/office/officeart/2008/layout/HorizontalMultiLevelHierarchy"/>
    <dgm:cxn modelId="{9571A63C-E9A5-4543-B576-23DEF596E367}" type="presOf" srcId="{14728E11-C97D-41E8-AC2C-5D0420E738E7}" destId="{96BA9847-2381-41C3-BBBB-D821CB3826B0}" srcOrd="1" destOrd="0" presId="urn:microsoft.com/office/officeart/2008/layout/HorizontalMultiLevelHierarchy"/>
    <dgm:cxn modelId="{AC602CF2-370C-42C3-81F7-833D0A147D8F}" type="presOf" srcId="{7E92E1A6-6E94-4284-A93A-E19B30941D8A}" destId="{FD888DCC-60A9-40AB-B628-967F6B2A1DD6}" srcOrd="0" destOrd="0" presId="urn:microsoft.com/office/officeart/2008/layout/HorizontalMultiLevelHierarchy"/>
    <dgm:cxn modelId="{A327A228-559D-4A4F-9A3B-106FE8EC7B3D}" type="presOf" srcId="{5517B61B-9132-4830-B0ED-2B18CA1BDBFF}" destId="{BEACC0A6-BFFB-45F0-8AFF-B850AA2858FB}" srcOrd="0" destOrd="0" presId="urn:microsoft.com/office/officeart/2008/layout/HorizontalMultiLevelHierarchy"/>
    <dgm:cxn modelId="{78B9FB14-8A97-4725-8A84-2C641FBBF136}" srcId="{7E92E1A6-6E94-4284-A93A-E19B30941D8A}" destId="{735BAC98-D4F8-43E8-B418-60BF2B7E37B3}" srcOrd="2" destOrd="0" parTransId="{F78DCDA2-BB7C-4EF8-861A-9AECE0111BAD}" sibTransId="{F4B9870A-CC62-4F20-93E4-7C599B3A2A5D}"/>
    <dgm:cxn modelId="{4ACCC8F5-38F2-49DE-8BBC-236FAC9A1183}" type="presParOf" srcId="{83CA8AD1-5E21-449E-B794-EA20175D350B}" destId="{422B58AD-A6C4-4FC6-95F4-B386780FAE9B}" srcOrd="0" destOrd="0" presId="urn:microsoft.com/office/officeart/2008/layout/HorizontalMultiLevelHierarchy"/>
    <dgm:cxn modelId="{EDF8A81A-D35E-4E16-9BE1-4A8C4CC614C2}" type="presParOf" srcId="{422B58AD-A6C4-4FC6-95F4-B386780FAE9B}" destId="{950CD034-807A-4D08-B530-7CC51CBF14C2}" srcOrd="0" destOrd="0" presId="urn:microsoft.com/office/officeart/2008/layout/HorizontalMultiLevelHierarchy"/>
    <dgm:cxn modelId="{6EEDB7A6-1793-4AF9-9C69-1C08757A97EE}" type="presParOf" srcId="{422B58AD-A6C4-4FC6-95F4-B386780FAE9B}" destId="{626AB529-ECB3-490F-9D11-0E7761002D44}" srcOrd="1" destOrd="0" presId="urn:microsoft.com/office/officeart/2008/layout/HorizontalMultiLevelHierarchy"/>
    <dgm:cxn modelId="{A6200396-2922-4E78-AD85-9C21F260A871}" type="presParOf" srcId="{626AB529-ECB3-490F-9D11-0E7761002D44}" destId="{BDA51F80-EA99-445E-9AD0-61BB4B2BEE3C}" srcOrd="0" destOrd="0" presId="urn:microsoft.com/office/officeart/2008/layout/HorizontalMultiLevelHierarchy"/>
    <dgm:cxn modelId="{175D043B-EB88-492C-886C-0478F1237B9D}" type="presParOf" srcId="{BDA51F80-EA99-445E-9AD0-61BB4B2BEE3C}" destId="{14468D6E-2623-432C-96D8-70271B116963}" srcOrd="0" destOrd="0" presId="urn:microsoft.com/office/officeart/2008/layout/HorizontalMultiLevelHierarchy"/>
    <dgm:cxn modelId="{388045DF-10D4-49F9-B7C3-C5389C4A8B8D}" type="presParOf" srcId="{626AB529-ECB3-490F-9D11-0E7761002D44}" destId="{C712242C-0C88-41CF-9F0A-000C98256B7B}" srcOrd="1" destOrd="0" presId="urn:microsoft.com/office/officeart/2008/layout/HorizontalMultiLevelHierarchy"/>
    <dgm:cxn modelId="{55C41F39-9E88-434D-BE17-3B46414B52F9}" type="presParOf" srcId="{C712242C-0C88-41CF-9F0A-000C98256B7B}" destId="{FD888DCC-60A9-40AB-B628-967F6B2A1DD6}" srcOrd="0" destOrd="0" presId="urn:microsoft.com/office/officeart/2008/layout/HorizontalMultiLevelHierarchy"/>
    <dgm:cxn modelId="{722E5869-4216-4E43-AE52-F439268EDDAC}" type="presParOf" srcId="{C712242C-0C88-41CF-9F0A-000C98256B7B}" destId="{19C1DC52-86D7-4138-BE71-7409CC9F771A}" srcOrd="1" destOrd="0" presId="urn:microsoft.com/office/officeart/2008/layout/HorizontalMultiLevelHierarchy"/>
    <dgm:cxn modelId="{1CBB6E37-FBFD-4331-B99B-15F3F7AED474}" type="presParOf" srcId="{19C1DC52-86D7-4138-BE71-7409CC9F771A}" destId="{33EF2BCF-9FA0-42CB-AEE5-C4AB9EA24EAC}" srcOrd="0" destOrd="0" presId="urn:microsoft.com/office/officeart/2008/layout/HorizontalMultiLevelHierarchy"/>
    <dgm:cxn modelId="{6412848B-864D-45AD-8271-16FB769A7C76}" type="presParOf" srcId="{33EF2BCF-9FA0-42CB-AEE5-C4AB9EA24EAC}" destId="{8083AF0B-8032-416A-8AF2-AB6269E88B95}" srcOrd="0" destOrd="0" presId="urn:microsoft.com/office/officeart/2008/layout/HorizontalMultiLevelHierarchy"/>
    <dgm:cxn modelId="{DFD2788D-0E27-4F9E-BA73-5B3174485C23}" type="presParOf" srcId="{19C1DC52-86D7-4138-BE71-7409CC9F771A}" destId="{17A492A2-771C-403F-A99D-03ED18058383}" srcOrd="1" destOrd="0" presId="urn:microsoft.com/office/officeart/2008/layout/HorizontalMultiLevelHierarchy"/>
    <dgm:cxn modelId="{36F5EEF6-47CC-4A54-8C93-7EEBCA8DBD64}" type="presParOf" srcId="{17A492A2-771C-403F-A99D-03ED18058383}" destId="{A37078B6-7B4F-46B6-9E48-45B8E18315A1}" srcOrd="0" destOrd="0" presId="urn:microsoft.com/office/officeart/2008/layout/HorizontalMultiLevelHierarchy"/>
    <dgm:cxn modelId="{911FF1F8-AC6B-4A01-B64C-1EDB04229C37}" type="presParOf" srcId="{17A492A2-771C-403F-A99D-03ED18058383}" destId="{4902824B-7D0E-4D61-9943-CB4310B3B116}" srcOrd="1" destOrd="0" presId="urn:microsoft.com/office/officeart/2008/layout/HorizontalMultiLevelHierarchy"/>
    <dgm:cxn modelId="{6ED633C7-DD26-4D91-B27C-8F0D89B3B706}" type="presParOf" srcId="{19C1DC52-86D7-4138-BE71-7409CC9F771A}" destId="{BEACC0A6-BFFB-45F0-8AFF-B850AA2858FB}" srcOrd="2" destOrd="0" presId="urn:microsoft.com/office/officeart/2008/layout/HorizontalMultiLevelHierarchy"/>
    <dgm:cxn modelId="{3E1239AF-5291-40C3-945F-0845678ED1D5}" type="presParOf" srcId="{BEACC0A6-BFFB-45F0-8AFF-B850AA2858FB}" destId="{4D69DA98-E496-43D6-B4EC-442E6928E10A}" srcOrd="0" destOrd="0" presId="urn:microsoft.com/office/officeart/2008/layout/HorizontalMultiLevelHierarchy"/>
    <dgm:cxn modelId="{FB2E8487-B58C-40D1-BBD2-2B5FF6AF32C2}" type="presParOf" srcId="{19C1DC52-86D7-4138-BE71-7409CC9F771A}" destId="{4331A06A-F690-452E-A4EF-E18FFEFC7BEC}" srcOrd="3" destOrd="0" presId="urn:microsoft.com/office/officeart/2008/layout/HorizontalMultiLevelHierarchy"/>
    <dgm:cxn modelId="{FC3C75E9-18C2-4A09-B550-B81DE9E77DB3}" type="presParOf" srcId="{4331A06A-F690-452E-A4EF-E18FFEFC7BEC}" destId="{4DBCFCF9-B405-47F1-BEC7-F482AAA0E872}" srcOrd="0" destOrd="0" presId="urn:microsoft.com/office/officeart/2008/layout/HorizontalMultiLevelHierarchy"/>
    <dgm:cxn modelId="{EC8281CC-4742-48B0-8584-B73E6E854259}" type="presParOf" srcId="{4331A06A-F690-452E-A4EF-E18FFEFC7BEC}" destId="{36AA853B-A635-4A31-9B69-A791432CDB05}" srcOrd="1" destOrd="0" presId="urn:microsoft.com/office/officeart/2008/layout/HorizontalMultiLevelHierarchy"/>
    <dgm:cxn modelId="{B42CF55D-C50A-4250-8F6E-1FDD4D3E2D28}" type="presParOf" srcId="{19C1DC52-86D7-4138-BE71-7409CC9F771A}" destId="{E15FA26D-733A-44B3-9E10-9D7ADDB1096F}" srcOrd="4" destOrd="0" presId="urn:microsoft.com/office/officeart/2008/layout/HorizontalMultiLevelHierarchy"/>
    <dgm:cxn modelId="{FB49B21C-3661-4902-B1E2-550A2980963F}" type="presParOf" srcId="{E15FA26D-733A-44B3-9E10-9D7ADDB1096F}" destId="{8111A5A7-A911-49D6-A7E6-994FEB303323}" srcOrd="0" destOrd="0" presId="urn:microsoft.com/office/officeart/2008/layout/HorizontalMultiLevelHierarchy"/>
    <dgm:cxn modelId="{89BCFE0F-DBE8-4CE9-AFF3-A269DC756636}" type="presParOf" srcId="{19C1DC52-86D7-4138-BE71-7409CC9F771A}" destId="{4DF4CFE2-C47C-4926-A4C4-FDBD82F01D73}" srcOrd="5" destOrd="0" presId="urn:microsoft.com/office/officeart/2008/layout/HorizontalMultiLevelHierarchy"/>
    <dgm:cxn modelId="{592EE937-C7B5-486F-AE7A-17BF1D2866C0}" type="presParOf" srcId="{4DF4CFE2-C47C-4926-A4C4-FDBD82F01D73}" destId="{952A48CA-B313-4646-B53A-E42B01A59431}" srcOrd="0" destOrd="0" presId="urn:microsoft.com/office/officeart/2008/layout/HorizontalMultiLevelHierarchy"/>
    <dgm:cxn modelId="{A8A429D7-F69A-45F5-B6E8-6AD4E9FE6A71}" type="presParOf" srcId="{4DF4CFE2-C47C-4926-A4C4-FDBD82F01D73}" destId="{60910701-AC68-4405-A15B-10753E0B890E}" srcOrd="1" destOrd="0" presId="urn:microsoft.com/office/officeart/2008/layout/HorizontalMultiLevelHierarchy"/>
    <dgm:cxn modelId="{7F1BF816-A483-4103-85EA-7EB45840CE58}" type="presParOf" srcId="{626AB529-ECB3-490F-9D11-0E7761002D44}" destId="{A3134FA6-D665-43F5-B3DB-F3A4F3A1C31C}" srcOrd="2" destOrd="0" presId="urn:microsoft.com/office/officeart/2008/layout/HorizontalMultiLevelHierarchy"/>
    <dgm:cxn modelId="{70EE34FC-26D9-4CE8-8A98-D741E7947793}" type="presParOf" srcId="{A3134FA6-D665-43F5-B3DB-F3A4F3A1C31C}" destId="{F560A8A9-FDE8-43B5-9EFC-FFAFC2BC1E27}" srcOrd="0" destOrd="0" presId="urn:microsoft.com/office/officeart/2008/layout/HorizontalMultiLevelHierarchy"/>
    <dgm:cxn modelId="{EA54C347-E949-43EC-882C-A4FC1587C1EC}" type="presParOf" srcId="{626AB529-ECB3-490F-9D11-0E7761002D44}" destId="{05858EF8-85DD-4E7F-8664-E3CC7B0D0428}" srcOrd="3" destOrd="0" presId="urn:microsoft.com/office/officeart/2008/layout/HorizontalMultiLevelHierarchy"/>
    <dgm:cxn modelId="{F6682214-BD3F-4A8E-880F-E8C5DB9C6817}" type="presParOf" srcId="{05858EF8-85DD-4E7F-8664-E3CC7B0D0428}" destId="{AE7AFC13-37B7-47BF-A268-4DD14E496495}" srcOrd="0" destOrd="0" presId="urn:microsoft.com/office/officeart/2008/layout/HorizontalMultiLevelHierarchy"/>
    <dgm:cxn modelId="{A2E263B9-9C0D-472D-8768-5AC2182B60E4}" type="presParOf" srcId="{05858EF8-85DD-4E7F-8664-E3CC7B0D0428}" destId="{DD952357-8AA1-4B63-A1F3-88FC064F3FBA}" srcOrd="1" destOrd="0" presId="urn:microsoft.com/office/officeart/2008/layout/HorizontalMultiLevelHierarchy"/>
    <dgm:cxn modelId="{25C7E94E-8CDA-4FA7-8AB5-64B7BAF4A3AA}" type="presParOf" srcId="{626AB529-ECB3-490F-9D11-0E7761002D44}" destId="{A654DCD4-3097-4922-A6BD-0FD6D0D21508}" srcOrd="4" destOrd="0" presId="urn:microsoft.com/office/officeart/2008/layout/HorizontalMultiLevelHierarchy"/>
    <dgm:cxn modelId="{C833BE1C-6052-449D-A333-84AF4F40AE9E}" type="presParOf" srcId="{A654DCD4-3097-4922-A6BD-0FD6D0D21508}" destId="{96BA9847-2381-41C3-BBBB-D821CB3826B0}" srcOrd="0" destOrd="0" presId="urn:microsoft.com/office/officeart/2008/layout/HorizontalMultiLevelHierarchy"/>
    <dgm:cxn modelId="{8C313127-BCFA-42DA-AE18-0A7C35C2CBD5}" type="presParOf" srcId="{626AB529-ECB3-490F-9D11-0E7761002D44}" destId="{DE6EEC0D-A6F1-4645-9D40-20C3DA18FE1C}" srcOrd="5" destOrd="0" presId="urn:microsoft.com/office/officeart/2008/layout/HorizontalMultiLevelHierarchy"/>
    <dgm:cxn modelId="{5A0EBE8A-997B-4A5F-BA1E-906E50051C46}" type="presParOf" srcId="{DE6EEC0D-A6F1-4645-9D40-20C3DA18FE1C}" destId="{6CF32444-4F02-4B88-AB73-A20A88EDC73D}" srcOrd="0" destOrd="0" presId="urn:microsoft.com/office/officeart/2008/layout/HorizontalMultiLevelHierarchy"/>
    <dgm:cxn modelId="{92432D02-037A-4003-9A6E-FDDD8BCC9BD7}" type="presParOf" srcId="{DE6EEC0D-A6F1-4645-9D40-20C3DA18FE1C}" destId="{874B68AA-1AD6-4F9F-9A03-EFA84263D9C0}" srcOrd="1" destOrd="0" presId="urn:microsoft.com/office/officeart/2008/layout/HorizontalMultiLevelHierarchy"/>
    <dgm:cxn modelId="{0685DF93-E005-4B14-BB09-DAE805D29870}" type="presParOf" srcId="{626AB529-ECB3-490F-9D11-0E7761002D44}" destId="{98FC6A0A-1725-42A6-9887-0B3303405431}" srcOrd="6" destOrd="0" presId="urn:microsoft.com/office/officeart/2008/layout/HorizontalMultiLevelHierarchy"/>
    <dgm:cxn modelId="{5D2F942F-7519-4B58-8ECD-9D41B99F8330}" type="presParOf" srcId="{98FC6A0A-1725-42A6-9887-0B3303405431}" destId="{762BA60D-5B96-4185-B953-FE738A2C5893}" srcOrd="0" destOrd="0" presId="urn:microsoft.com/office/officeart/2008/layout/HorizontalMultiLevelHierarchy"/>
    <dgm:cxn modelId="{E9C8280B-4A0B-41D8-8E5A-879A0EEC2166}" type="presParOf" srcId="{626AB529-ECB3-490F-9D11-0E7761002D44}" destId="{A354DF58-2C89-4FFB-B528-99832F86BD8A}" srcOrd="7" destOrd="0" presId="urn:microsoft.com/office/officeart/2008/layout/HorizontalMultiLevelHierarchy"/>
    <dgm:cxn modelId="{109ADEA4-FB0B-41AD-B698-1A9680F5C767}" type="presParOf" srcId="{A354DF58-2C89-4FFB-B528-99832F86BD8A}" destId="{2790EEBB-1326-42E7-8B9B-9654CE732ABD}" srcOrd="0" destOrd="0" presId="urn:microsoft.com/office/officeart/2008/layout/HorizontalMultiLevelHierarchy"/>
    <dgm:cxn modelId="{D5EF1964-C63A-47AA-9135-FAB20D7D23BA}" type="presParOf" srcId="{A354DF58-2C89-4FFB-B528-99832F86BD8A}" destId="{68D33001-ADFB-4C58-98BD-8B6FEC441F03}" srcOrd="1" destOrd="0" presId="urn:microsoft.com/office/officeart/2008/layout/HorizontalMultiLevelHierarchy"/>
    <dgm:cxn modelId="{D0347976-EC4F-44FA-95F5-913AA02DE586}" type="presParOf" srcId="{626AB529-ECB3-490F-9D11-0E7761002D44}" destId="{0182A1CC-CB86-4355-A51C-B18A53DDC6C0}" srcOrd="8" destOrd="0" presId="urn:microsoft.com/office/officeart/2008/layout/HorizontalMultiLevelHierarchy"/>
    <dgm:cxn modelId="{BA1CA182-1352-49E5-A187-28DC542D11CF}" type="presParOf" srcId="{0182A1CC-CB86-4355-A51C-B18A53DDC6C0}" destId="{B3A41098-6756-4D20-A950-A4A4494CEC24}" srcOrd="0" destOrd="0" presId="urn:microsoft.com/office/officeart/2008/layout/HorizontalMultiLevelHierarchy"/>
    <dgm:cxn modelId="{B7918A62-1345-463D-B742-18FE85300AF1}" type="presParOf" srcId="{626AB529-ECB3-490F-9D11-0E7761002D44}" destId="{D80B658F-A98E-4F31-86CD-235A1498C75E}" srcOrd="9" destOrd="0" presId="urn:microsoft.com/office/officeart/2008/layout/HorizontalMultiLevelHierarchy"/>
    <dgm:cxn modelId="{C236A0EB-2FE4-43A5-A9F2-185CF047C076}" type="presParOf" srcId="{D80B658F-A98E-4F31-86CD-235A1498C75E}" destId="{C7D12382-E26B-48A4-A79F-EF2C0A03D797}" srcOrd="0" destOrd="0" presId="urn:microsoft.com/office/officeart/2008/layout/HorizontalMultiLevelHierarchy"/>
    <dgm:cxn modelId="{808BCF3D-DF46-45C4-819D-55DCED0170BC}" type="presParOf" srcId="{D80B658F-A98E-4F31-86CD-235A1498C75E}" destId="{A8856DD7-A0C2-4D18-A67B-0C2BB0CAE3E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AECA20-2D93-4F26-B0D8-B573C0EE8B06}" type="doc">
      <dgm:prSet loTypeId="urn:microsoft.com/office/officeart/2008/layout/SquareAccentLis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E48030-DBF9-483D-8493-476819D3F254}">
      <dgm:prSet phldrT="[Text]" custT="1"/>
      <dgm:spPr/>
      <dgm:t>
        <a:bodyPr/>
        <a:lstStyle/>
        <a:p>
          <a:r>
            <a:rPr lang="bg-BG" sz="1800" i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0 стадий(</a:t>
          </a:r>
          <a:r>
            <a:rPr lang="bg-BG" sz="1800" b="1" i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безедемен, латентен</a:t>
          </a:r>
          <a:r>
            <a:rPr lang="bg-BG" sz="1800" i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)</a:t>
          </a:r>
          <a:endParaRPr lang="en-US" sz="1800" i="1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816FF41E-803D-4C49-B652-FACAE9C3A548}" type="parTrans" cxnId="{B783B917-818F-4589-92C7-9E6E09DFCCFC}">
      <dgm:prSet/>
      <dgm:spPr/>
      <dgm:t>
        <a:bodyPr/>
        <a:lstStyle/>
        <a:p>
          <a:endParaRPr lang="en-US" sz="3600"/>
        </a:p>
      </dgm:t>
    </dgm:pt>
    <dgm:pt modelId="{83B7695B-9F1A-4A98-92FA-A4054949C95C}" type="sibTrans" cxnId="{B783B917-818F-4589-92C7-9E6E09DFCCFC}">
      <dgm:prSet/>
      <dgm:spPr/>
      <dgm:t>
        <a:bodyPr/>
        <a:lstStyle/>
        <a:p>
          <a:endParaRPr lang="en-US" sz="3600"/>
        </a:p>
      </dgm:t>
    </dgm:pt>
    <dgm:pt modelId="{61F10697-54D2-4B28-BE77-370DDCC88E9D}">
      <dgm:prSet phldrT="[Text]" custT="1"/>
      <dgm:spPr/>
      <dgm:t>
        <a:bodyPr/>
        <a:lstStyle/>
        <a:p>
          <a:r>
            <a:rPr lang="bg-BG" sz="1600" dirty="0" smtClean="0"/>
            <a:t>Тежест и уморяемост</a:t>
          </a:r>
          <a:endParaRPr lang="en-US" sz="1600" dirty="0"/>
        </a:p>
      </dgm:t>
    </dgm:pt>
    <dgm:pt modelId="{384F9DC7-4FA5-44C8-AD8A-B0D25723304F}" type="parTrans" cxnId="{C194083B-D00D-42EF-B380-B618D5301ECA}">
      <dgm:prSet/>
      <dgm:spPr/>
      <dgm:t>
        <a:bodyPr/>
        <a:lstStyle/>
        <a:p>
          <a:endParaRPr lang="en-US" sz="3600"/>
        </a:p>
      </dgm:t>
    </dgm:pt>
    <dgm:pt modelId="{4248DD7B-A7F0-4AE0-8F84-72DB2E95351A}" type="sibTrans" cxnId="{C194083B-D00D-42EF-B380-B618D5301ECA}">
      <dgm:prSet/>
      <dgm:spPr/>
      <dgm:t>
        <a:bodyPr/>
        <a:lstStyle/>
        <a:p>
          <a:endParaRPr lang="en-US" sz="3600"/>
        </a:p>
      </dgm:t>
    </dgm:pt>
    <dgm:pt modelId="{9B986033-83DE-43E9-9AA5-2078094BE467}">
      <dgm:prSet phldrT="[Text]" custT="1"/>
      <dgm:spPr/>
      <dgm:t>
        <a:bodyPr/>
        <a:lstStyle/>
        <a:p>
          <a:r>
            <a:rPr lang="bg-BG" sz="1600" dirty="0" smtClean="0"/>
            <a:t>Чувство за стягане и втвърдяване</a:t>
          </a:r>
          <a:endParaRPr lang="en-US" sz="1600" dirty="0"/>
        </a:p>
      </dgm:t>
    </dgm:pt>
    <dgm:pt modelId="{92FA388D-BA53-4B29-AC61-77CBE05270DF}" type="parTrans" cxnId="{3B22ACCF-31C9-44DC-809A-30B0EB174632}">
      <dgm:prSet/>
      <dgm:spPr/>
      <dgm:t>
        <a:bodyPr/>
        <a:lstStyle/>
        <a:p>
          <a:endParaRPr lang="en-US" sz="3600"/>
        </a:p>
      </dgm:t>
    </dgm:pt>
    <dgm:pt modelId="{18046631-BD80-406A-AC65-A18BE1CBD9D6}" type="sibTrans" cxnId="{3B22ACCF-31C9-44DC-809A-30B0EB174632}">
      <dgm:prSet/>
      <dgm:spPr/>
      <dgm:t>
        <a:bodyPr/>
        <a:lstStyle/>
        <a:p>
          <a:endParaRPr lang="en-US" sz="3600"/>
        </a:p>
      </dgm:t>
    </dgm:pt>
    <dgm:pt modelId="{86BC4812-0D9E-4C3F-BDD4-C85B44CB7A91}">
      <dgm:prSet phldrT="[Text]" custT="1"/>
      <dgm:spPr/>
      <dgm:t>
        <a:bodyPr/>
        <a:lstStyle/>
        <a:p>
          <a:r>
            <a:rPr lang="bg-BG" sz="1600" dirty="0" smtClean="0"/>
            <a:t>Сърбеж</a:t>
          </a:r>
          <a:endParaRPr lang="en-US" sz="1600" dirty="0"/>
        </a:p>
      </dgm:t>
    </dgm:pt>
    <dgm:pt modelId="{72854C3A-5E3C-4951-A97E-61559C8A3B9A}" type="parTrans" cxnId="{C9DA78E0-B56E-46CD-816E-2FA1871508C1}">
      <dgm:prSet/>
      <dgm:spPr/>
      <dgm:t>
        <a:bodyPr/>
        <a:lstStyle/>
        <a:p>
          <a:endParaRPr lang="en-US" sz="3600"/>
        </a:p>
      </dgm:t>
    </dgm:pt>
    <dgm:pt modelId="{E2BE9BDE-6A4E-4525-A025-7F830D62F385}" type="sibTrans" cxnId="{C9DA78E0-B56E-46CD-816E-2FA1871508C1}">
      <dgm:prSet/>
      <dgm:spPr/>
      <dgm:t>
        <a:bodyPr/>
        <a:lstStyle/>
        <a:p>
          <a:endParaRPr lang="en-US" sz="3600"/>
        </a:p>
      </dgm:t>
    </dgm:pt>
    <dgm:pt modelId="{A3D5AA50-04A2-48C8-B85F-F6FA29BD827C}">
      <dgm:prSet phldrT="[Text]" custT="1"/>
      <dgm:spPr/>
      <dgm:t>
        <a:bodyPr/>
        <a:lstStyle/>
        <a:p>
          <a:pPr algn="ctr"/>
          <a:r>
            <a:rPr lang="bg-BG" sz="2000" i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1-ви стадий(</a:t>
          </a:r>
          <a:r>
            <a:rPr lang="bg-BG" sz="2000" b="1" i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ранен, лек обратим оток)</a:t>
          </a:r>
          <a:endParaRPr lang="en-US" sz="2000" i="1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931B8E38-F824-4D9F-AD3B-968871EFE3CC}" type="parTrans" cxnId="{C9DE434A-466D-47C7-BDE6-CE7979E1411A}">
      <dgm:prSet/>
      <dgm:spPr/>
      <dgm:t>
        <a:bodyPr/>
        <a:lstStyle/>
        <a:p>
          <a:endParaRPr lang="en-US" sz="3600"/>
        </a:p>
      </dgm:t>
    </dgm:pt>
    <dgm:pt modelId="{A7AC53C5-AFC5-4276-979D-5CC795BCB0BF}" type="sibTrans" cxnId="{C9DE434A-466D-47C7-BDE6-CE7979E1411A}">
      <dgm:prSet/>
      <dgm:spPr/>
      <dgm:t>
        <a:bodyPr/>
        <a:lstStyle/>
        <a:p>
          <a:endParaRPr lang="en-US" sz="3600"/>
        </a:p>
      </dgm:t>
    </dgm:pt>
    <dgm:pt modelId="{3D832153-95EE-41B0-AEBA-B937ED5B5D5A}">
      <dgm:prSet phldrT="[Text]" custT="1"/>
      <dgm:spPr/>
      <dgm:t>
        <a:bodyPr/>
        <a:lstStyle/>
        <a:p>
          <a:r>
            <a:rPr lang="bg-BG" sz="1600" dirty="0" smtClean="0"/>
            <a:t>  Като при 0 стадий, с поява на мек и лек оток, обратим при покой и вдигане на ръката</a:t>
          </a:r>
          <a:endParaRPr lang="en-US" sz="1600" dirty="0"/>
        </a:p>
      </dgm:t>
    </dgm:pt>
    <dgm:pt modelId="{D3716443-C9A7-4C23-A20C-C70FC7D1EE23}" type="parTrans" cxnId="{8B0E5815-709E-403A-B8F1-8944E52E3A37}">
      <dgm:prSet/>
      <dgm:spPr/>
      <dgm:t>
        <a:bodyPr/>
        <a:lstStyle/>
        <a:p>
          <a:endParaRPr lang="en-US" sz="3600"/>
        </a:p>
      </dgm:t>
    </dgm:pt>
    <dgm:pt modelId="{F0B99F64-B940-4F2E-9ED4-72913ACC0481}" type="sibTrans" cxnId="{8B0E5815-709E-403A-B8F1-8944E52E3A37}">
      <dgm:prSet/>
      <dgm:spPr/>
      <dgm:t>
        <a:bodyPr/>
        <a:lstStyle/>
        <a:p>
          <a:endParaRPr lang="en-US" sz="3600"/>
        </a:p>
      </dgm:t>
    </dgm:pt>
    <dgm:pt modelId="{1AA9338B-9ADD-4DA2-BF96-E3D732419056}">
      <dgm:prSet phldrT="[Text]" custT="1"/>
      <dgm:spPr/>
      <dgm:t>
        <a:bodyPr/>
        <a:lstStyle/>
        <a:p>
          <a:r>
            <a:rPr lang="bg-BG" sz="1600" dirty="0" smtClean="0"/>
            <a:t>Поява на обратими трапчинки при натиск</a:t>
          </a:r>
          <a:endParaRPr lang="en-US" sz="1600" dirty="0"/>
        </a:p>
      </dgm:t>
    </dgm:pt>
    <dgm:pt modelId="{B2E8FEC2-3D84-4C69-80CA-05B7254B4245}" type="parTrans" cxnId="{45C85674-EAEA-4557-9AF0-10712EB3F15C}">
      <dgm:prSet/>
      <dgm:spPr/>
      <dgm:t>
        <a:bodyPr/>
        <a:lstStyle/>
        <a:p>
          <a:endParaRPr lang="en-US" sz="3600"/>
        </a:p>
      </dgm:t>
    </dgm:pt>
    <dgm:pt modelId="{B4EC4C5A-B693-41B3-87C4-E0123F799FD5}" type="sibTrans" cxnId="{45C85674-EAEA-4557-9AF0-10712EB3F15C}">
      <dgm:prSet/>
      <dgm:spPr/>
      <dgm:t>
        <a:bodyPr/>
        <a:lstStyle/>
        <a:p>
          <a:endParaRPr lang="en-US" sz="3600"/>
        </a:p>
      </dgm:t>
    </dgm:pt>
    <dgm:pt modelId="{43A9CD07-13FD-4AA4-AD82-BAA080DA609E}">
      <dgm:prSet phldrT="[Text]" custT="1"/>
      <dgm:spPr/>
      <dgm:t>
        <a:bodyPr/>
        <a:lstStyle/>
        <a:p>
          <a:r>
            <a:rPr lang="bg-BG" sz="1600" dirty="0" smtClean="0"/>
            <a:t>Скованост</a:t>
          </a:r>
          <a:endParaRPr lang="en-US" sz="1600" dirty="0"/>
        </a:p>
      </dgm:t>
    </dgm:pt>
    <dgm:pt modelId="{C25BA6F1-F86C-4F38-B9EC-0A838EDCEF97}" type="parTrans" cxnId="{92435F01-DDD4-4D09-B0A2-C4806A33F412}">
      <dgm:prSet/>
      <dgm:spPr/>
      <dgm:t>
        <a:bodyPr/>
        <a:lstStyle/>
        <a:p>
          <a:endParaRPr lang="en-US" sz="3600"/>
        </a:p>
      </dgm:t>
    </dgm:pt>
    <dgm:pt modelId="{1BC69979-2E5B-49CC-BCC1-39E4B891F578}" type="sibTrans" cxnId="{92435F01-DDD4-4D09-B0A2-C4806A33F412}">
      <dgm:prSet/>
      <dgm:spPr/>
      <dgm:t>
        <a:bodyPr/>
        <a:lstStyle/>
        <a:p>
          <a:endParaRPr lang="en-US" sz="3600"/>
        </a:p>
      </dgm:t>
    </dgm:pt>
    <dgm:pt modelId="{C2F88E88-2E7A-48D4-9708-F421BFB9C9E0}">
      <dgm:prSet phldrT="[Text]" custT="1"/>
      <dgm:spPr/>
      <dgm:t>
        <a:bodyPr/>
        <a:lstStyle/>
        <a:p>
          <a:r>
            <a:rPr lang="bg-BG" sz="1600" dirty="0" smtClean="0"/>
            <a:t>Лека болка </a:t>
          </a:r>
          <a:endParaRPr lang="en-US" sz="1600" dirty="0"/>
        </a:p>
      </dgm:t>
    </dgm:pt>
    <dgm:pt modelId="{8B21846C-3D51-4BD4-9D79-545CA584B066}" type="parTrans" cxnId="{A38336F1-C234-440A-BC59-D84669CF573A}">
      <dgm:prSet/>
      <dgm:spPr/>
      <dgm:t>
        <a:bodyPr/>
        <a:lstStyle/>
        <a:p>
          <a:endParaRPr lang="en-US" sz="3600"/>
        </a:p>
      </dgm:t>
    </dgm:pt>
    <dgm:pt modelId="{72778601-8DA1-407C-BC17-FDD0A020C767}" type="sibTrans" cxnId="{A38336F1-C234-440A-BC59-D84669CF573A}">
      <dgm:prSet/>
      <dgm:spPr/>
      <dgm:t>
        <a:bodyPr/>
        <a:lstStyle/>
        <a:p>
          <a:endParaRPr lang="en-US" sz="3600"/>
        </a:p>
      </dgm:t>
    </dgm:pt>
    <dgm:pt modelId="{E8A1664C-D12E-4C7F-B10B-6234E4EA9533}" type="pres">
      <dgm:prSet presAssocID="{3AAECA20-2D93-4F26-B0D8-B573C0EE8B0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714B7E93-DDB6-4E1C-97CE-705326577AE9}" type="pres">
      <dgm:prSet presAssocID="{94E48030-DBF9-483D-8493-476819D3F254}" presName="root" presStyleCnt="0">
        <dgm:presLayoutVars>
          <dgm:chMax/>
          <dgm:chPref/>
        </dgm:presLayoutVars>
      </dgm:prSet>
      <dgm:spPr/>
    </dgm:pt>
    <dgm:pt modelId="{7C729CC4-F9B1-44A6-A920-008D3A249E78}" type="pres">
      <dgm:prSet presAssocID="{94E48030-DBF9-483D-8493-476819D3F254}" presName="rootComposite" presStyleCnt="0">
        <dgm:presLayoutVars/>
      </dgm:prSet>
      <dgm:spPr/>
    </dgm:pt>
    <dgm:pt modelId="{4C547D9B-7918-4306-AF52-8992E4F5352E}" type="pres">
      <dgm:prSet presAssocID="{94E48030-DBF9-483D-8493-476819D3F254}" presName="ParentAccent" presStyleLbl="alignNode1" presStyleIdx="0" presStyleCnt="2" custLinFactNeighborX="-28281" custLinFactNeighborY="28767"/>
      <dgm:spPr/>
    </dgm:pt>
    <dgm:pt modelId="{3D29268B-7B79-43F4-A7AE-BE82568C11E7}" type="pres">
      <dgm:prSet presAssocID="{94E48030-DBF9-483D-8493-476819D3F254}" presName="ParentSmallAccent" presStyleLbl="fgAcc1" presStyleIdx="0" presStyleCnt="2" custLinFactX="-189147" custLinFactNeighborX="-200000" custLinFactNeighborY="70674"/>
      <dgm:spPr/>
    </dgm:pt>
    <dgm:pt modelId="{4F9D3A41-FFE0-4D3C-A1F5-9C1BE774A44B}" type="pres">
      <dgm:prSet presAssocID="{94E48030-DBF9-483D-8493-476819D3F254}" presName="Parent" presStyleLbl="revTx" presStyleIdx="0" presStyleCnt="9" custScaleX="15981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9B5-C100-4EAA-9D5C-1E594F720516}" type="pres">
      <dgm:prSet presAssocID="{94E48030-DBF9-483D-8493-476819D3F254}" presName="childShape" presStyleCnt="0">
        <dgm:presLayoutVars>
          <dgm:chMax val="0"/>
          <dgm:chPref val="0"/>
        </dgm:presLayoutVars>
      </dgm:prSet>
      <dgm:spPr/>
    </dgm:pt>
    <dgm:pt modelId="{3A28D526-427E-4D9E-8CC4-B75CC4EC5D9D}" type="pres">
      <dgm:prSet presAssocID="{61F10697-54D2-4B28-BE77-370DDCC88E9D}" presName="childComposite" presStyleCnt="0">
        <dgm:presLayoutVars>
          <dgm:chMax val="0"/>
          <dgm:chPref val="0"/>
        </dgm:presLayoutVars>
      </dgm:prSet>
      <dgm:spPr/>
    </dgm:pt>
    <dgm:pt modelId="{6328D524-A39E-491A-9482-4BE12AFA4BFF}" type="pres">
      <dgm:prSet presAssocID="{61F10697-54D2-4B28-BE77-370DDCC88E9D}" presName="ChildAccent" presStyleLbl="solidFgAcc1" presStyleIdx="0" presStyleCnt="7" custLinFactX="91751" custLinFactNeighborX="100000"/>
      <dgm:spPr/>
    </dgm:pt>
    <dgm:pt modelId="{DF08A052-79B2-422E-A6F9-B9557BD33398}" type="pres">
      <dgm:prSet presAssocID="{61F10697-54D2-4B28-BE77-370DDCC88E9D}" presName="Child" presStyleLbl="revTx" presStyleIdx="1" presStyleCnt="9" custLinFactNeighborX="15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398AE-6758-42FF-9D4E-CC863746886C}" type="pres">
      <dgm:prSet presAssocID="{9B986033-83DE-43E9-9AA5-2078094BE467}" presName="childComposite" presStyleCnt="0">
        <dgm:presLayoutVars>
          <dgm:chMax val="0"/>
          <dgm:chPref val="0"/>
        </dgm:presLayoutVars>
      </dgm:prSet>
      <dgm:spPr/>
    </dgm:pt>
    <dgm:pt modelId="{F8FBABA3-6AA5-4D62-8768-6D0B20A5ACCE}" type="pres">
      <dgm:prSet presAssocID="{9B986033-83DE-43E9-9AA5-2078094BE467}" presName="ChildAccent" presStyleLbl="solidFgAcc1" presStyleIdx="1" presStyleCnt="7" custLinFactX="91751" custLinFactNeighborX="100000"/>
      <dgm:spPr/>
    </dgm:pt>
    <dgm:pt modelId="{BED42DA3-B09C-4E52-9D1F-8CF6AE0B57ED}" type="pres">
      <dgm:prSet presAssocID="{9B986033-83DE-43E9-9AA5-2078094BE467}" presName="Child" presStyleLbl="revTx" presStyleIdx="2" presStyleCnt="9" custLinFactNeighborX="15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79FA77-4260-4AB8-8FEE-FF4813F69BF3}" type="pres">
      <dgm:prSet presAssocID="{86BC4812-0D9E-4C3F-BDD4-C85B44CB7A91}" presName="childComposite" presStyleCnt="0">
        <dgm:presLayoutVars>
          <dgm:chMax val="0"/>
          <dgm:chPref val="0"/>
        </dgm:presLayoutVars>
      </dgm:prSet>
      <dgm:spPr/>
    </dgm:pt>
    <dgm:pt modelId="{5909FF77-A3A9-4A7F-9359-7CFD37E2D639}" type="pres">
      <dgm:prSet presAssocID="{86BC4812-0D9E-4C3F-BDD4-C85B44CB7A91}" presName="ChildAccent" presStyleLbl="solidFgAcc1" presStyleIdx="2" presStyleCnt="7" custLinFactX="91751" custLinFactNeighborX="100000"/>
      <dgm:spPr/>
    </dgm:pt>
    <dgm:pt modelId="{45C87AF2-06EA-47B1-AC77-D5420AC9C0D0}" type="pres">
      <dgm:prSet presAssocID="{86BC4812-0D9E-4C3F-BDD4-C85B44CB7A91}" presName="Child" presStyleLbl="revTx" presStyleIdx="3" presStyleCnt="9" custLinFactNeighborX="15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7EBF8-C990-45FA-87A1-6CDA2E4EE426}" type="pres">
      <dgm:prSet presAssocID="{43A9CD07-13FD-4AA4-AD82-BAA080DA609E}" presName="childComposite" presStyleCnt="0">
        <dgm:presLayoutVars>
          <dgm:chMax val="0"/>
          <dgm:chPref val="0"/>
        </dgm:presLayoutVars>
      </dgm:prSet>
      <dgm:spPr/>
    </dgm:pt>
    <dgm:pt modelId="{76216A3F-0C10-4EC8-A3E5-5EF891849DE6}" type="pres">
      <dgm:prSet presAssocID="{43A9CD07-13FD-4AA4-AD82-BAA080DA609E}" presName="ChildAccent" presStyleLbl="solidFgAcc1" presStyleIdx="3" presStyleCnt="7" custLinFactX="91751" custLinFactNeighborX="100000"/>
      <dgm:spPr/>
    </dgm:pt>
    <dgm:pt modelId="{D337E01A-B4CD-48AD-BB22-79937EDD8831}" type="pres">
      <dgm:prSet presAssocID="{43A9CD07-13FD-4AA4-AD82-BAA080DA609E}" presName="Child" presStyleLbl="revTx" presStyleIdx="4" presStyleCnt="9" custLinFactNeighborX="15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9A47B7-579E-47A9-92CE-FC67579FCF01}" type="pres">
      <dgm:prSet presAssocID="{C2F88E88-2E7A-48D4-9708-F421BFB9C9E0}" presName="childComposite" presStyleCnt="0">
        <dgm:presLayoutVars>
          <dgm:chMax val="0"/>
          <dgm:chPref val="0"/>
        </dgm:presLayoutVars>
      </dgm:prSet>
      <dgm:spPr/>
    </dgm:pt>
    <dgm:pt modelId="{39887B2A-4A81-4693-8823-91C0421AC04B}" type="pres">
      <dgm:prSet presAssocID="{C2F88E88-2E7A-48D4-9708-F421BFB9C9E0}" presName="ChildAccent" presStyleLbl="solidFgAcc1" presStyleIdx="4" presStyleCnt="7" custLinFactX="91751" custLinFactNeighborX="100000"/>
      <dgm:spPr/>
    </dgm:pt>
    <dgm:pt modelId="{179C230E-0195-4CE3-A917-221C372AA56F}" type="pres">
      <dgm:prSet presAssocID="{C2F88E88-2E7A-48D4-9708-F421BFB9C9E0}" presName="Child" presStyleLbl="revTx" presStyleIdx="5" presStyleCnt="9" custLinFactNeighborX="151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E59CA-4600-4142-907F-BC6E6918F61B}" type="pres">
      <dgm:prSet presAssocID="{A3D5AA50-04A2-48C8-B85F-F6FA29BD827C}" presName="root" presStyleCnt="0">
        <dgm:presLayoutVars>
          <dgm:chMax/>
          <dgm:chPref/>
        </dgm:presLayoutVars>
      </dgm:prSet>
      <dgm:spPr/>
    </dgm:pt>
    <dgm:pt modelId="{B4A4DF81-20F8-49DF-9A9C-62CE699CE786}" type="pres">
      <dgm:prSet presAssocID="{A3D5AA50-04A2-48C8-B85F-F6FA29BD827C}" presName="rootComposite" presStyleCnt="0">
        <dgm:presLayoutVars/>
      </dgm:prSet>
      <dgm:spPr/>
    </dgm:pt>
    <dgm:pt modelId="{B0BB9237-81F8-4991-AFEF-56D817DCDFAF}" type="pres">
      <dgm:prSet presAssocID="{A3D5AA50-04A2-48C8-B85F-F6FA29BD827C}" presName="ParentAccent" presStyleLbl="alignNode1" presStyleIdx="1" presStyleCnt="2" custLinFactNeighborX="-14443" custLinFactNeighborY="24989"/>
      <dgm:spPr/>
    </dgm:pt>
    <dgm:pt modelId="{9BC07D83-197C-4508-8E68-DFF0857FA1AE}" type="pres">
      <dgm:prSet presAssocID="{A3D5AA50-04A2-48C8-B85F-F6FA29BD827C}" presName="ParentSmallAccent" presStyleLbl="fgAcc1" presStyleIdx="1" presStyleCnt="2" custLinFactX="-96564" custLinFactNeighborX="-100000" custLinFactNeighborY="40019"/>
      <dgm:spPr/>
    </dgm:pt>
    <dgm:pt modelId="{6CB196AF-AD14-40B0-98A2-3CEA45092E13}" type="pres">
      <dgm:prSet presAssocID="{A3D5AA50-04A2-48C8-B85F-F6FA29BD827C}" presName="Parent" presStyleLbl="revTx" presStyleIdx="6" presStyleCnt="9" custScaleX="166687" custLinFactNeighborY="1599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19325-4BC5-47DD-8D44-E2A78D7F2450}" type="pres">
      <dgm:prSet presAssocID="{A3D5AA50-04A2-48C8-B85F-F6FA29BD827C}" presName="childShape" presStyleCnt="0">
        <dgm:presLayoutVars>
          <dgm:chMax val="0"/>
          <dgm:chPref val="0"/>
        </dgm:presLayoutVars>
      </dgm:prSet>
      <dgm:spPr/>
    </dgm:pt>
    <dgm:pt modelId="{2E3EFDB6-6C14-4417-AA68-5DD1197A8DA8}" type="pres">
      <dgm:prSet presAssocID="{3D832153-95EE-41B0-AEBA-B937ED5B5D5A}" presName="childComposite" presStyleCnt="0">
        <dgm:presLayoutVars>
          <dgm:chMax val="0"/>
          <dgm:chPref val="0"/>
        </dgm:presLayoutVars>
      </dgm:prSet>
      <dgm:spPr/>
    </dgm:pt>
    <dgm:pt modelId="{9CB7F1D3-243A-4B31-BA45-2D324119FEB1}" type="pres">
      <dgm:prSet presAssocID="{3D832153-95EE-41B0-AEBA-B937ED5B5D5A}" presName="ChildAccent" presStyleLbl="solidFgAcc1" presStyleIdx="5" presStyleCnt="7" custLinFactNeighborX="32844" custLinFactNeighborY="-60337"/>
      <dgm:spPr/>
    </dgm:pt>
    <dgm:pt modelId="{CA1CB15F-805F-45D0-AC12-08AF915F190F}" type="pres">
      <dgm:prSet presAssocID="{3D832153-95EE-41B0-AEBA-B937ED5B5D5A}" presName="Child" presStyleLbl="revTx" presStyleIdx="7" presStyleCnt="9" custScaleX="155177" custScaleY="226057" custLinFactNeighborX="27510" custLinFactNeighborY="298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8EF811-FDB1-4A59-94D8-376B13E3B480}" type="pres">
      <dgm:prSet presAssocID="{1AA9338B-9ADD-4DA2-BF96-E3D732419056}" presName="childComposite" presStyleCnt="0">
        <dgm:presLayoutVars>
          <dgm:chMax val="0"/>
          <dgm:chPref val="0"/>
        </dgm:presLayoutVars>
      </dgm:prSet>
      <dgm:spPr/>
    </dgm:pt>
    <dgm:pt modelId="{36237754-6AF4-4CA1-967D-0A801679D920}" type="pres">
      <dgm:prSet presAssocID="{1AA9338B-9ADD-4DA2-BF96-E3D732419056}" presName="ChildAccent" presStyleLbl="solidFgAcc1" presStyleIdx="6" presStyleCnt="7" custScaleX="109588" custLinFactNeighborX="15478" custLinFactNeighborY="18561"/>
      <dgm:spPr/>
    </dgm:pt>
    <dgm:pt modelId="{4663622E-C76D-4A16-B4A1-286F787886EF}" type="pres">
      <dgm:prSet presAssocID="{1AA9338B-9ADD-4DA2-BF96-E3D732419056}" presName="Child" presStyleLbl="revTx" presStyleIdx="8" presStyleCnt="9" custScaleX="150661" custScaleY="188310" custLinFactNeighborX="23928" custLinFactNeighborY="365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25A33-D4AD-42AB-93C6-45013E1BC705}" type="presOf" srcId="{86BC4812-0D9E-4C3F-BDD4-C85B44CB7A91}" destId="{45C87AF2-06EA-47B1-AC77-D5420AC9C0D0}" srcOrd="0" destOrd="0" presId="urn:microsoft.com/office/officeart/2008/layout/SquareAccentList"/>
    <dgm:cxn modelId="{C9DE434A-466D-47C7-BDE6-CE7979E1411A}" srcId="{3AAECA20-2D93-4F26-B0D8-B573C0EE8B06}" destId="{A3D5AA50-04A2-48C8-B85F-F6FA29BD827C}" srcOrd="1" destOrd="0" parTransId="{931B8E38-F824-4D9F-AD3B-968871EFE3CC}" sibTransId="{A7AC53C5-AFC5-4276-979D-5CC795BCB0BF}"/>
    <dgm:cxn modelId="{C9DA78E0-B56E-46CD-816E-2FA1871508C1}" srcId="{94E48030-DBF9-483D-8493-476819D3F254}" destId="{86BC4812-0D9E-4C3F-BDD4-C85B44CB7A91}" srcOrd="2" destOrd="0" parTransId="{72854C3A-5E3C-4951-A97E-61559C8A3B9A}" sibTransId="{E2BE9BDE-6A4E-4525-A025-7F830D62F385}"/>
    <dgm:cxn modelId="{FD339F50-D119-4C1C-B78F-F11954CE539A}" type="presOf" srcId="{A3D5AA50-04A2-48C8-B85F-F6FA29BD827C}" destId="{6CB196AF-AD14-40B0-98A2-3CEA45092E13}" srcOrd="0" destOrd="0" presId="urn:microsoft.com/office/officeart/2008/layout/SquareAccentList"/>
    <dgm:cxn modelId="{DEAD5F98-9A96-4DCE-9B82-F97E783986D0}" type="presOf" srcId="{61F10697-54D2-4B28-BE77-370DDCC88E9D}" destId="{DF08A052-79B2-422E-A6F9-B9557BD33398}" srcOrd="0" destOrd="0" presId="urn:microsoft.com/office/officeart/2008/layout/SquareAccentList"/>
    <dgm:cxn modelId="{B783B917-818F-4589-92C7-9E6E09DFCCFC}" srcId="{3AAECA20-2D93-4F26-B0D8-B573C0EE8B06}" destId="{94E48030-DBF9-483D-8493-476819D3F254}" srcOrd="0" destOrd="0" parTransId="{816FF41E-803D-4C49-B652-FACAE9C3A548}" sibTransId="{83B7695B-9F1A-4A98-92FA-A4054949C95C}"/>
    <dgm:cxn modelId="{34C579A8-DF84-42F2-B737-45F0D71FD571}" type="presOf" srcId="{3AAECA20-2D93-4F26-B0D8-B573C0EE8B06}" destId="{E8A1664C-D12E-4C7F-B10B-6234E4EA9533}" srcOrd="0" destOrd="0" presId="urn:microsoft.com/office/officeart/2008/layout/SquareAccentList"/>
    <dgm:cxn modelId="{45C85674-EAEA-4557-9AF0-10712EB3F15C}" srcId="{A3D5AA50-04A2-48C8-B85F-F6FA29BD827C}" destId="{1AA9338B-9ADD-4DA2-BF96-E3D732419056}" srcOrd="1" destOrd="0" parTransId="{B2E8FEC2-3D84-4C69-80CA-05B7254B4245}" sibTransId="{B4EC4C5A-B693-41B3-87C4-E0123F799FD5}"/>
    <dgm:cxn modelId="{C194083B-D00D-42EF-B380-B618D5301ECA}" srcId="{94E48030-DBF9-483D-8493-476819D3F254}" destId="{61F10697-54D2-4B28-BE77-370DDCC88E9D}" srcOrd="0" destOrd="0" parTransId="{384F9DC7-4FA5-44C8-AD8A-B0D25723304F}" sibTransId="{4248DD7B-A7F0-4AE0-8F84-72DB2E95351A}"/>
    <dgm:cxn modelId="{92435F01-DDD4-4D09-B0A2-C4806A33F412}" srcId="{94E48030-DBF9-483D-8493-476819D3F254}" destId="{43A9CD07-13FD-4AA4-AD82-BAA080DA609E}" srcOrd="3" destOrd="0" parTransId="{C25BA6F1-F86C-4F38-B9EC-0A838EDCEF97}" sibTransId="{1BC69979-2E5B-49CC-BCC1-39E4B891F578}"/>
    <dgm:cxn modelId="{2E9BFA96-FD50-4587-AF65-458E6338A3E9}" type="presOf" srcId="{94E48030-DBF9-483D-8493-476819D3F254}" destId="{4F9D3A41-FFE0-4D3C-A1F5-9C1BE774A44B}" srcOrd="0" destOrd="0" presId="urn:microsoft.com/office/officeart/2008/layout/SquareAccentList"/>
    <dgm:cxn modelId="{D485F024-279B-4626-B1BE-E6424CD489FF}" type="presOf" srcId="{43A9CD07-13FD-4AA4-AD82-BAA080DA609E}" destId="{D337E01A-B4CD-48AD-BB22-79937EDD8831}" srcOrd="0" destOrd="0" presId="urn:microsoft.com/office/officeart/2008/layout/SquareAccentList"/>
    <dgm:cxn modelId="{3B22ACCF-31C9-44DC-809A-30B0EB174632}" srcId="{94E48030-DBF9-483D-8493-476819D3F254}" destId="{9B986033-83DE-43E9-9AA5-2078094BE467}" srcOrd="1" destOrd="0" parTransId="{92FA388D-BA53-4B29-AC61-77CBE05270DF}" sibTransId="{18046631-BD80-406A-AC65-A18BE1CBD9D6}"/>
    <dgm:cxn modelId="{8B0E5815-709E-403A-B8F1-8944E52E3A37}" srcId="{A3D5AA50-04A2-48C8-B85F-F6FA29BD827C}" destId="{3D832153-95EE-41B0-AEBA-B937ED5B5D5A}" srcOrd="0" destOrd="0" parTransId="{D3716443-C9A7-4C23-A20C-C70FC7D1EE23}" sibTransId="{F0B99F64-B940-4F2E-9ED4-72913ACC0481}"/>
    <dgm:cxn modelId="{A38336F1-C234-440A-BC59-D84669CF573A}" srcId="{94E48030-DBF9-483D-8493-476819D3F254}" destId="{C2F88E88-2E7A-48D4-9708-F421BFB9C9E0}" srcOrd="4" destOrd="0" parTransId="{8B21846C-3D51-4BD4-9D79-545CA584B066}" sibTransId="{72778601-8DA1-407C-BC17-FDD0A020C767}"/>
    <dgm:cxn modelId="{ADE7F3BA-81E6-462E-848E-54D40C599AFC}" type="presOf" srcId="{9B986033-83DE-43E9-9AA5-2078094BE467}" destId="{BED42DA3-B09C-4E52-9D1F-8CF6AE0B57ED}" srcOrd="0" destOrd="0" presId="urn:microsoft.com/office/officeart/2008/layout/SquareAccentList"/>
    <dgm:cxn modelId="{99BCEBC0-CC61-45E1-AAA3-35E345F32C80}" type="presOf" srcId="{1AA9338B-9ADD-4DA2-BF96-E3D732419056}" destId="{4663622E-C76D-4A16-B4A1-286F787886EF}" srcOrd="0" destOrd="0" presId="urn:microsoft.com/office/officeart/2008/layout/SquareAccentList"/>
    <dgm:cxn modelId="{31096446-8728-4169-BEF3-F8945646A777}" type="presOf" srcId="{3D832153-95EE-41B0-AEBA-B937ED5B5D5A}" destId="{CA1CB15F-805F-45D0-AC12-08AF915F190F}" srcOrd="0" destOrd="0" presId="urn:microsoft.com/office/officeart/2008/layout/SquareAccentList"/>
    <dgm:cxn modelId="{7C5A0FC7-A413-4FC4-8700-C7AECCD9D7A1}" type="presOf" srcId="{C2F88E88-2E7A-48D4-9708-F421BFB9C9E0}" destId="{179C230E-0195-4CE3-A917-221C372AA56F}" srcOrd="0" destOrd="0" presId="urn:microsoft.com/office/officeart/2008/layout/SquareAccentList"/>
    <dgm:cxn modelId="{259917CB-BBE9-4D95-A644-094DF7A83F15}" type="presParOf" srcId="{E8A1664C-D12E-4C7F-B10B-6234E4EA9533}" destId="{714B7E93-DDB6-4E1C-97CE-705326577AE9}" srcOrd="0" destOrd="0" presId="urn:microsoft.com/office/officeart/2008/layout/SquareAccentList"/>
    <dgm:cxn modelId="{30559B06-A925-4075-B66D-73767B5AEC30}" type="presParOf" srcId="{714B7E93-DDB6-4E1C-97CE-705326577AE9}" destId="{7C729CC4-F9B1-44A6-A920-008D3A249E78}" srcOrd="0" destOrd="0" presId="urn:microsoft.com/office/officeart/2008/layout/SquareAccentList"/>
    <dgm:cxn modelId="{621F56F5-60AC-4CF5-B7AC-95795367F676}" type="presParOf" srcId="{7C729CC4-F9B1-44A6-A920-008D3A249E78}" destId="{4C547D9B-7918-4306-AF52-8992E4F5352E}" srcOrd="0" destOrd="0" presId="urn:microsoft.com/office/officeart/2008/layout/SquareAccentList"/>
    <dgm:cxn modelId="{D5488368-A2B0-4990-9946-4C37A223EC61}" type="presParOf" srcId="{7C729CC4-F9B1-44A6-A920-008D3A249E78}" destId="{3D29268B-7B79-43F4-A7AE-BE82568C11E7}" srcOrd="1" destOrd="0" presId="urn:microsoft.com/office/officeart/2008/layout/SquareAccentList"/>
    <dgm:cxn modelId="{C4F688E4-0A60-4913-9D9A-59D200AC2C95}" type="presParOf" srcId="{7C729CC4-F9B1-44A6-A920-008D3A249E78}" destId="{4F9D3A41-FFE0-4D3C-A1F5-9C1BE774A44B}" srcOrd="2" destOrd="0" presId="urn:microsoft.com/office/officeart/2008/layout/SquareAccentList"/>
    <dgm:cxn modelId="{CF9D49FE-E8A5-48AB-A0D1-8D4F2596FDDC}" type="presParOf" srcId="{714B7E93-DDB6-4E1C-97CE-705326577AE9}" destId="{5BA779B5-C100-4EAA-9D5C-1E594F720516}" srcOrd="1" destOrd="0" presId="urn:microsoft.com/office/officeart/2008/layout/SquareAccentList"/>
    <dgm:cxn modelId="{CA266845-32D8-4744-B7FA-BF033E2FBE35}" type="presParOf" srcId="{5BA779B5-C100-4EAA-9D5C-1E594F720516}" destId="{3A28D526-427E-4D9E-8CC4-B75CC4EC5D9D}" srcOrd="0" destOrd="0" presId="urn:microsoft.com/office/officeart/2008/layout/SquareAccentList"/>
    <dgm:cxn modelId="{C672ADBB-0BD4-48C3-8854-9137BBED0C07}" type="presParOf" srcId="{3A28D526-427E-4D9E-8CC4-B75CC4EC5D9D}" destId="{6328D524-A39E-491A-9482-4BE12AFA4BFF}" srcOrd="0" destOrd="0" presId="urn:microsoft.com/office/officeart/2008/layout/SquareAccentList"/>
    <dgm:cxn modelId="{F9A965B2-7788-40A9-B9C8-6D7F213A3D51}" type="presParOf" srcId="{3A28D526-427E-4D9E-8CC4-B75CC4EC5D9D}" destId="{DF08A052-79B2-422E-A6F9-B9557BD33398}" srcOrd="1" destOrd="0" presId="urn:microsoft.com/office/officeart/2008/layout/SquareAccentList"/>
    <dgm:cxn modelId="{4033B830-B921-4F0C-B62C-A5E0EFA8DDBF}" type="presParOf" srcId="{5BA779B5-C100-4EAA-9D5C-1E594F720516}" destId="{E86398AE-6758-42FF-9D4E-CC863746886C}" srcOrd="1" destOrd="0" presId="urn:microsoft.com/office/officeart/2008/layout/SquareAccentList"/>
    <dgm:cxn modelId="{17A03C71-1902-4D2B-9FD0-1872F14B105F}" type="presParOf" srcId="{E86398AE-6758-42FF-9D4E-CC863746886C}" destId="{F8FBABA3-6AA5-4D62-8768-6D0B20A5ACCE}" srcOrd="0" destOrd="0" presId="urn:microsoft.com/office/officeart/2008/layout/SquareAccentList"/>
    <dgm:cxn modelId="{63BAD52E-29EB-48DE-94EA-442DAEC217D9}" type="presParOf" srcId="{E86398AE-6758-42FF-9D4E-CC863746886C}" destId="{BED42DA3-B09C-4E52-9D1F-8CF6AE0B57ED}" srcOrd="1" destOrd="0" presId="urn:microsoft.com/office/officeart/2008/layout/SquareAccentList"/>
    <dgm:cxn modelId="{A326DD24-43C9-46E0-8877-9A1C5B2CF821}" type="presParOf" srcId="{5BA779B5-C100-4EAA-9D5C-1E594F720516}" destId="{5479FA77-4260-4AB8-8FEE-FF4813F69BF3}" srcOrd="2" destOrd="0" presId="urn:microsoft.com/office/officeart/2008/layout/SquareAccentList"/>
    <dgm:cxn modelId="{1555AD20-E78C-4E88-B818-9650BC5E43DA}" type="presParOf" srcId="{5479FA77-4260-4AB8-8FEE-FF4813F69BF3}" destId="{5909FF77-A3A9-4A7F-9359-7CFD37E2D639}" srcOrd="0" destOrd="0" presId="urn:microsoft.com/office/officeart/2008/layout/SquareAccentList"/>
    <dgm:cxn modelId="{CD284C78-EC20-4BFA-A2DD-9578108BC40A}" type="presParOf" srcId="{5479FA77-4260-4AB8-8FEE-FF4813F69BF3}" destId="{45C87AF2-06EA-47B1-AC77-D5420AC9C0D0}" srcOrd="1" destOrd="0" presId="urn:microsoft.com/office/officeart/2008/layout/SquareAccentList"/>
    <dgm:cxn modelId="{482EEEA1-5718-4648-9C09-B5E182CA0FF3}" type="presParOf" srcId="{5BA779B5-C100-4EAA-9D5C-1E594F720516}" destId="{4FD7EBF8-C990-45FA-87A1-6CDA2E4EE426}" srcOrd="3" destOrd="0" presId="urn:microsoft.com/office/officeart/2008/layout/SquareAccentList"/>
    <dgm:cxn modelId="{C0B3AA7D-86D6-476D-B743-E80C70F153F1}" type="presParOf" srcId="{4FD7EBF8-C990-45FA-87A1-6CDA2E4EE426}" destId="{76216A3F-0C10-4EC8-A3E5-5EF891849DE6}" srcOrd="0" destOrd="0" presId="urn:microsoft.com/office/officeart/2008/layout/SquareAccentList"/>
    <dgm:cxn modelId="{52470573-674C-4A0F-BB6D-1F07E563D814}" type="presParOf" srcId="{4FD7EBF8-C990-45FA-87A1-6CDA2E4EE426}" destId="{D337E01A-B4CD-48AD-BB22-79937EDD8831}" srcOrd="1" destOrd="0" presId="urn:microsoft.com/office/officeart/2008/layout/SquareAccentList"/>
    <dgm:cxn modelId="{8697A818-35BE-4C81-AC5F-D4E11903AD44}" type="presParOf" srcId="{5BA779B5-C100-4EAA-9D5C-1E594F720516}" destId="{B99A47B7-579E-47A9-92CE-FC67579FCF01}" srcOrd="4" destOrd="0" presId="urn:microsoft.com/office/officeart/2008/layout/SquareAccentList"/>
    <dgm:cxn modelId="{5F71CCA1-F510-483B-879C-FE54EDAC3772}" type="presParOf" srcId="{B99A47B7-579E-47A9-92CE-FC67579FCF01}" destId="{39887B2A-4A81-4693-8823-91C0421AC04B}" srcOrd="0" destOrd="0" presId="urn:microsoft.com/office/officeart/2008/layout/SquareAccentList"/>
    <dgm:cxn modelId="{F2977D40-EEA3-4CE8-A312-D2FC77C3BE43}" type="presParOf" srcId="{B99A47B7-579E-47A9-92CE-FC67579FCF01}" destId="{179C230E-0195-4CE3-A917-221C372AA56F}" srcOrd="1" destOrd="0" presId="urn:microsoft.com/office/officeart/2008/layout/SquareAccentList"/>
    <dgm:cxn modelId="{CF5B86DF-7D60-4E07-8E70-409FFFEE2663}" type="presParOf" srcId="{E8A1664C-D12E-4C7F-B10B-6234E4EA9533}" destId="{6ABE59CA-4600-4142-907F-BC6E6918F61B}" srcOrd="1" destOrd="0" presId="urn:microsoft.com/office/officeart/2008/layout/SquareAccentList"/>
    <dgm:cxn modelId="{7AE55B90-3570-4153-AD39-B5EA11CC62C4}" type="presParOf" srcId="{6ABE59CA-4600-4142-907F-BC6E6918F61B}" destId="{B4A4DF81-20F8-49DF-9A9C-62CE699CE786}" srcOrd="0" destOrd="0" presId="urn:microsoft.com/office/officeart/2008/layout/SquareAccentList"/>
    <dgm:cxn modelId="{00773DD6-DBB6-4DAE-AEED-ED375FCA40AE}" type="presParOf" srcId="{B4A4DF81-20F8-49DF-9A9C-62CE699CE786}" destId="{B0BB9237-81F8-4991-AFEF-56D817DCDFAF}" srcOrd="0" destOrd="0" presId="urn:microsoft.com/office/officeart/2008/layout/SquareAccentList"/>
    <dgm:cxn modelId="{B58B6B45-7BC1-47C3-AADE-5ED2DF2063B3}" type="presParOf" srcId="{B4A4DF81-20F8-49DF-9A9C-62CE699CE786}" destId="{9BC07D83-197C-4508-8E68-DFF0857FA1AE}" srcOrd="1" destOrd="0" presId="urn:microsoft.com/office/officeart/2008/layout/SquareAccentList"/>
    <dgm:cxn modelId="{C4F48609-01E5-45EC-BA54-C85797095950}" type="presParOf" srcId="{B4A4DF81-20F8-49DF-9A9C-62CE699CE786}" destId="{6CB196AF-AD14-40B0-98A2-3CEA45092E13}" srcOrd="2" destOrd="0" presId="urn:microsoft.com/office/officeart/2008/layout/SquareAccentList"/>
    <dgm:cxn modelId="{80DCA7EA-5B63-452E-84FF-FC4098AFF829}" type="presParOf" srcId="{6ABE59CA-4600-4142-907F-BC6E6918F61B}" destId="{FA519325-4BC5-47DD-8D44-E2A78D7F2450}" srcOrd="1" destOrd="0" presId="urn:microsoft.com/office/officeart/2008/layout/SquareAccentList"/>
    <dgm:cxn modelId="{796210F1-E831-4452-88F3-05A10AE1D81B}" type="presParOf" srcId="{FA519325-4BC5-47DD-8D44-E2A78D7F2450}" destId="{2E3EFDB6-6C14-4417-AA68-5DD1197A8DA8}" srcOrd="0" destOrd="0" presId="urn:microsoft.com/office/officeart/2008/layout/SquareAccentList"/>
    <dgm:cxn modelId="{B1D15E70-F892-4EB6-A674-BB53DF58A07E}" type="presParOf" srcId="{2E3EFDB6-6C14-4417-AA68-5DD1197A8DA8}" destId="{9CB7F1D3-243A-4B31-BA45-2D324119FEB1}" srcOrd="0" destOrd="0" presId="urn:microsoft.com/office/officeart/2008/layout/SquareAccentList"/>
    <dgm:cxn modelId="{1BBDAE25-A9B5-468C-827B-119FFD820B09}" type="presParOf" srcId="{2E3EFDB6-6C14-4417-AA68-5DD1197A8DA8}" destId="{CA1CB15F-805F-45D0-AC12-08AF915F190F}" srcOrd="1" destOrd="0" presId="urn:microsoft.com/office/officeart/2008/layout/SquareAccentList"/>
    <dgm:cxn modelId="{80B671C5-2C7B-44ED-86CD-7B4A5ED7FBE7}" type="presParOf" srcId="{FA519325-4BC5-47DD-8D44-E2A78D7F2450}" destId="{358EF811-FDB1-4A59-94D8-376B13E3B480}" srcOrd="1" destOrd="0" presId="urn:microsoft.com/office/officeart/2008/layout/SquareAccentList"/>
    <dgm:cxn modelId="{DA39C524-67B7-4845-BD1F-47073B8EE2C5}" type="presParOf" srcId="{358EF811-FDB1-4A59-94D8-376B13E3B480}" destId="{36237754-6AF4-4CA1-967D-0A801679D920}" srcOrd="0" destOrd="0" presId="urn:microsoft.com/office/officeart/2008/layout/SquareAccentList"/>
    <dgm:cxn modelId="{CB06F230-6D96-4C29-A85F-7CB9D28C9B29}" type="presParOf" srcId="{358EF811-FDB1-4A59-94D8-376B13E3B480}" destId="{4663622E-C76D-4A16-B4A1-286F787886E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AECA20-2D93-4F26-B0D8-B573C0EE8B06}" type="doc">
      <dgm:prSet loTypeId="urn:microsoft.com/office/officeart/2008/layout/SquareAccentLis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A9338B-9ADD-4DA2-BF96-E3D732419056}">
      <dgm:prSet phldrT="[Text]" custT="1"/>
      <dgm:spPr/>
      <dgm:t>
        <a:bodyPr/>
        <a:lstStyle/>
        <a:p>
          <a:r>
            <a:rPr lang="bg-BG" sz="1600" dirty="0" smtClean="0"/>
            <a:t>хиперкератоза и папиломатоза</a:t>
          </a:r>
          <a:endParaRPr lang="en-US" sz="1600" dirty="0"/>
        </a:p>
      </dgm:t>
    </dgm:pt>
    <dgm:pt modelId="{3D832153-95EE-41B0-AEBA-B937ED5B5D5A}">
      <dgm:prSet phldrT="[Text]" custT="1"/>
      <dgm:spPr/>
      <dgm:t>
        <a:bodyPr/>
        <a:lstStyle/>
        <a:p>
          <a:r>
            <a:rPr lang="bg-BG" sz="1600" smtClean="0"/>
            <a:t>  кожни промени</a:t>
          </a:r>
          <a:endParaRPr lang="en-US" sz="1600" dirty="0"/>
        </a:p>
      </dgm:t>
    </dgm:pt>
    <dgm:pt modelId="{A3D5AA50-04A2-48C8-B85F-F6FA29BD827C}">
      <dgm:prSet phldrT="[Text]" custT="1"/>
      <dgm:spPr/>
      <dgm:t>
        <a:bodyPr/>
        <a:lstStyle/>
        <a:p>
          <a:pPr algn="ctr"/>
          <a:r>
            <a:rPr lang="bg-BG" sz="2000" i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3- ти стадий(</a:t>
          </a:r>
          <a:r>
            <a:rPr lang="bg-BG" sz="20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тежък оток до елефантиаза</a:t>
          </a:r>
          <a:r>
            <a:rPr lang="bg-BG" sz="2000" b="0" i="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)</a:t>
          </a:r>
          <a:endParaRPr lang="en-US" sz="2000" b="0" i="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A7AC53C5-AFC5-4276-979D-5CC795BCB0BF}" type="sibTrans" cxnId="{C9DE434A-466D-47C7-BDE6-CE7979E1411A}">
      <dgm:prSet/>
      <dgm:spPr/>
      <dgm:t>
        <a:bodyPr/>
        <a:lstStyle/>
        <a:p>
          <a:endParaRPr lang="en-US" sz="3600"/>
        </a:p>
      </dgm:t>
    </dgm:pt>
    <dgm:pt modelId="{931B8E38-F824-4D9F-AD3B-968871EFE3CC}" type="parTrans" cxnId="{C9DE434A-466D-47C7-BDE6-CE7979E1411A}">
      <dgm:prSet/>
      <dgm:spPr/>
      <dgm:t>
        <a:bodyPr/>
        <a:lstStyle/>
        <a:p>
          <a:endParaRPr lang="en-US" sz="3600"/>
        </a:p>
      </dgm:t>
    </dgm:pt>
    <dgm:pt modelId="{B4EC4C5A-B693-41B3-87C4-E0123F799FD5}" type="sibTrans" cxnId="{45C85674-EAEA-4557-9AF0-10712EB3F15C}">
      <dgm:prSet/>
      <dgm:spPr/>
      <dgm:t>
        <a:bodyPr/>
        <a:lstStyle/>
        <a:p>
          <a:endParaRPr lang="en-US" sz="3600"/>
        </a:p>
      </dgm:t>
    </dgm:pt>
    <dgm:pt modelId="{B2E8FEC2-3D84-4C69-80CA-05B7254B4245}" type="parTrans" cxnId="{45C85674-EAEA-4557-9AF0-10712EB3F15C}">
      <dgm:prSet/>
      <dgm:spPr/>
      <dgm:t>
        <a:bodyPr/>
        <a:lstStyle/>
        <a:p>
          <a:endParaRPr lang="en-US" sz="3600"/>
        </a:p>
      </dgm:t>
    </dgm:pt>
    <dgm:pt modelId="{F0B99F64-B940-4F2E-9ED4-72913ACC0481}" type="sibTrans" cxnId="{8B0E5815-709E-403A-B8F1-8944E52E3A37}">
      <dgm:prSet/>
      <dgm:spPr/>
      <dgm:t>
        <a:bodyPr/>
        <a:lstStyle/>
        <a:p>
          <a:endParaRPr lang="en-US" sz="3600"/>
        </a:p>
      </dgm:t>
    </dgm:pt>
    <dgm:pt modelId="{D3716443-C9A7-4C23-A20C-C70FC7D1EE23}" type="parTrans" cxnId="{8B0E5815-709E-403A-B8F1-8944E52E3A37}">
      <dgm:prSet/>
      <dgm:spPr/>
      <dgm:t>
        <a:bodyPr/>
        <a:lstStyle/>
        <a:p>
          <a:endParaRPr lang="en-US" sz="3600"/>
        </a:p>
      </dgm:t>
    </dgm:pt>
    <dgm:pt modelId="{9B986033-83DE-43E9-9AA5-2078094BE467}">
      <dgm:prSet phldrT="[Text]" custT="1"/>
      <dgm:spPr/>
      <dgm:t>
        <a:bodyPr/>
        <a:lstStyle/>
        <a:p>
          <a:r>
            <a:rPr lang="bg-BG" sz="1600" dirty="0" smtClean="0"/>
            <a:t>не се явяват трапчинки при натиск, поради настъпилото фиброзиране</a:t>
          </a:r>
          <a:endParaRPr lang="en-US" sz="1600" dirty="0"/>
        </a:p>
      </dgm:t>
    </dgm:pt>
    <dgm:pt modelId="{61F10697-54D2-4B28-BE77-370DDCC88E9D}">
      <dgm:prSet phldrT="[Text]" custT="1"/>
      <dgm:spPr/>
      <dgm:t>
        <a:bodyPr/>
        <a:lstStyle/>
        <a:p>
          <a:r>
            <a:rPr lang="bg-BG" sz="1600" dirty="0" smtClean="0"/>
            <a:t>отокът е по-твърд, слабо се повлиява от повдигане на ръката</a:t>
          </a:r>
          <a:endParaRPr lang="en-US" sz="1600" dirty="0"/>
        </a:p>
      </dgm:t>
    </dgm:pt>
    <dgm:pt modelId="{94E48030-DBF9-483D-8493-476819D3F254}">
      <dgm:prSet phldrT="[Text]" custT="1"/>
      <dgm:spPr/>
      <dgm:t>
        <a:bodyPr/>
        <a:lstStyle/>
        <a:p>
          <a:pPr algn="ctr"/>
          <a:r>
            <a:rPr lang="bg-BG" sz="1800" i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2-ри стадий(</a:t>
          </a:r>
          <a:r>
            <a:rPr lang="bg-BG" sz="18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умерено твърд, слабо обратим оток</a:t>
          </a:r>
          <a:r>
            <a:rPr lang="bg-BG" sz="1800" b="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)</a:t>
          </a:r>
          <a:endParaRPr lang="en-US" sz="1800" b="0" i="1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83B7695B-9F1A-4A98-92FA-A4054949C95C}" type="sibTrans" cxnId="{B783B917-818F-4589-92C7-9E6E09DFCCFC}">
      <dgm:prSet/>
      <dgm:spPr/>
      <dgm:t>
        <a:bodyPr/>
        <a:lstStyle/>
        <a:p>
          <a:endParaRPr lang="en-US" sz="3600"/>
        </a:p>
      </dgm:t>
    </dgm:pt>
    <dgm:pt modelId="{816FF41E-803D-4C49-B652-FACAE9C3A548}" type="parTrans" cxnId="{B783B917-818F-4589-92C7-9E6E09DFCCFC}">
      <dgm:prSet/>
      <dgm:spPr/>
      <dgm:t>
        <a:bodyPr/>
        <a:lstStyle/>
        <a:p>
          <a:endParaRPr lang="en-US" sz="3600"/>
        </a:p>
      </dgm:t>
    </dgm:pt>
    <dgm:pt modelId="{18046631-BD80-406A-AC65-A18BE1CBD9D6}" type="sibTrans" cxnId="{3B22ACCF-31C9-44DC-809A-30B0EB174632}">
      <dgm:prSet/>
      <dgm:spPr/>
      <dgm:t>
        <a:bodyPr/>
        <a:lstStyle/>
        <a:p>
          <a:endParaRPr lang="en-US" sz="3600"/>
        </a:p>
      </dgm:t>
    </dgm:pt>
    <dgm:pt modelId="{92FA388D-BA53-4B29-AC61-77CBE05270DF}" type="parTrans" cxnId="{3B22ACCF-31C9-44DC-809A-30B0EB174632}">
      <dgm:prSet/>
      <dgm:spPr/>
      <dgm:t>
        <a:bodyPr/>
        <a:lstStyle/>
        <a:p>
          <a:endParaRPr lang="en-US" sz="3600"/>
        </a:p>
      </dgm:t>
    </dgm:pt>
    <dgm:pt modelId="{4248DD7B-A7F0-4AE0-8F84-72DB2E95351A}" type="sibTrans" cxnId="{C194083B-D00D-42EF-B380-B618D5301ECA}">
      <dgm:prSet/>
      <dgm:spPr/>
      <dgm:t>
        <a:bodyPr/>
        <a:lstStyle/>
        <a:p>
          <a:endParaRPr lang="en-US" sz="3600"/>
        </a:p>
      </dgm:t>
    </dgm:pt>
    <dgm:pt modelId="{384F9DC7-4FA5-44C8-AD8A-B0D25723304F}" type="parTrans" cxnId="{C194083B-D00D-42EF-B380-B618D5301ECA}">
      <dgm:prSet/>
      <dgm:spPr/>
      <dgm:t>
        <a:bodyPr/>
        <a:lstStyle/>
        <a:p>
          <a:endParaRPr lang="en-US" sz="3600"/>
        </a:p>
      </dgm:t>
    </dgm:pt>
    <dgm:pt modelId="{0B727BA3-4592-45E8-BE0B-BAF8D5E1BD5D}">
      <dgm:prSet custT="1"/>
      <dgm:spPr/>
      <dgm:t>
        <a:bodyPr/>
        <a:lstStyle/>
        <a:p>
          <a:r>
            <a:rPr lang="bg-BG" sz="1600" dirty="0" smtClean="0"/>
            <a:t>мускулната сила намалява, кожните гънки се заличават, засилват се чувството за пълнота, тежест </a:t>
          </a:r>
          <a:endParaRPr lang="en-US" sz="1600" dirty="0"/>
        </a:p>
      </dgm:t>
    </dgm:pt>
    <dgm:pt modelId="{AB64EE0A-F87B-46D4-8268-FF751B3070AE}" type="parTrans" cxnId="{C8A3942E-4249-4B22-8B5E-954D2F363ED9}">
      <dgm:prSet/>
      <dgm:spPr/>
      <dgm:t>
        <a:bodyPr/>
        <a:lstStyle/>
        <a:p>
          <a:endParaRPr lang="en-US"/>
        </a:p>
      </dgm:t>
    </dgm:pt>
    <dgm:pt modelId="{9CF6CAF6-49EA-4E3E-978A-727CE4A16BCC}" type="sibTrans" cxnId="{C8A3942E-4249-4B22-8B5E-954D2F363ED9}">
      <dgm:prSet/>
      <dgm:spPr/>
      <dgm:t>
        <a:bodyPr/>
        <a:lstStyle/>
        <a:p>
          <a:endParaRPr lang="en-US"/>
        </a:p>
      </dgm:t>
    </dgm:pt>
    <dgm:pt modelId="{E8A1664C-D12E-4C7F-B10B-6234E4EA9533}" type="pres">
      <dgm:prSet presAssocID="{3AAECA20-2D93-4F26-B0D8-B573C0EE8B0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714B7E93-DDB6-4E1C-97CE-705326577AE9}" type="pres">
      <dgm:prSet presAssocID="{94E48030-DBF9-483D-8493-476819D3F254}" presName="root" presStyleCnt="0">
        <dgm:presLayoutVars>
          <dgm:chMax/>
          <dgm:chPref/>
        </dgm:presLayoutVars>
      </dgm:prSet>
      <dgm:spPr/>
    </dgm:pt>
    <dgm:pt modelId="{7C729CC4-F9B1-44A6-A920-008D3A249E78}" type="pres">
      <dgm:prSet presAssocID="{94E48030-DBF9-483D-8493-476819D3F254}" presName="rootComposite" presStyleCnt="0">
        <dgm:presLayoutVars/>
      </dgm:prSet>
      <dgm:spPr/>
    </dgm:pt>
    <dgm:pt modelId="{4C547D9B-7918-4306-AF52-8992E4F5352E}" type="pres">
      <dgm:prSet presAssocID="{94E48030-DBF9-483D-8493-476819D3F254}" presName="ParentAccent" presStyleLbl="alignNode1" presStyleIdx="0" presStyleCnt="2" custLinFactNeighborX="-28281" custLinFactNeighborY="28767"/>
      <dgm:spPr/>
    </dgm:pt>
    <dgm:pt modelId="{3D29268B-7B79-43F4-A7AE-BE82568C11E7}" type="pres">
      <dgm:prSet presAssocID="{94E48030-DBF9-483D-8493-476819D3F254}" presName="ParentSmallAccent" presStyleLbl="fgAcc1" presStyleIdx="0" presStyleCnt="2" custLinFactX="-189147" custLinFactNeighborX="-200000" custLinFactNeighborY="70674"/>
      <dgm:spPr/>
    </dgm:pt>
    <dgm:pt modelId="{4F9D3A41-FFE0-4D3C-A1F5-9C1BE774A44B}" type="pres">
      <dgm:prSet presAssocID="{94E48030-DBF9-483D-8493-476819D3F254}" presName="Parent" presStyleLbl="revTx" presStyleIdx="0" presStyleCnt="7" custScaleX="15981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9B5-C100-4EAA-9D5C-1E594F720516}" type="pres">
      <dgm:prSet presAssocID="{94E48030-DBF9-483D-8493-476819D3F254}" presName="childShape" presStyleCnt="0">
        <dgm:presLayoutVars>
          <dgm:chMax val="0"/>
          <dgm:chPref val="0"/>
        </dgm:presLayoutVars>
      </dgm:prSet>
      <dgm:spPr/>
    </dgm:pt>
    <dgm:pt modelId="{3A28D526-427E-4D9E-8CC4-B75CC4EC5D9D}" type="pres">
      <dgm:prSet presAssocID="{61F10697-54D2-4B28-BE77-370DDCC88E9D}" presName="childComposite" presStyleCnt="0">
        <dgm:presLayoutVars>
          <dgm:chMax val="0"/>
          <dgm:chPref val="0"/>
        </dgm:presLayoutVars>
      </dgm:prSet>
      <dgm:spPr/>
    </dgm:pt>
    <dgm:pt modelId="{6328D524-A39E-491A-9482-4BE12AFA4BFF}" type="pres">
      <dgm:prSet presAssocID="{61F10697-54D2-4B28-BE77-370DDCC88E9D}" presName="ChildAccent" presStyleLbl="solidFgAcc1" presStyleIdx="0" presStyleCnt="5" custLinFactX="100000" custLinFactNeighborX="101630" custLinFactNeighborY="-14140"/>
      <dgm:spPr/>
      <dgm:t>
        <a:bodyPr/>
        <a:lstStyle/>
        <a:p>
          <a:endParaRPr lang="en-US"/>
        </a:p>
      </dgm:t>
    </dgm:pt>
    <dgm:pt modelId="{DF08A052-79B2-422E-A6F9-B9557BD33398}" type="pres">
      <dgm:prSet presAssocID="{61F10697-54D2-4B28-BE77-370DDCC88E9D}" presName="Child" presStyleLbl="revTx" presStyleIdx="1" presStyleCnt="7" custScaleY="186315" custLinFactNeighborX="16299" custLinFactNeighborY="477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398AE-6758-42FF-9D4E-CC863746886C}" type="pres">
      <dgm:prSet presAssocID="{9B986033-83DE-43E9-9AA5-2078094BE467}" presName="childComposite" presStyleCnt="0">
        <dgm:presLayoutVars>
          <dgm:chMax val="0"/>
          <dgm:chPref val="0"/>
        </dgm:presLayoutVars>
      </dgm:prSet>
      <dgm:spPr/>
    </dgm:pt>
    <dgm:pt modelId="{F8FBABA3-6AA5-4D62-8768-6D0B20A5ACCE}" type="pres">
      <dgm:prSet presAssocID="{9B986033-83DE-43E9-9AA5-2078094BE467}" presName="ChildAccent" presStyleLbl="solidFgAcc1" presStyleIdx="1" presStyleCnt="5" custLinFactX="100000" custLinFactNeighborX="118204" custLinFactNeighborY="69285"/>
      <dgm:spPr/>
    </dgm:pt>
    <dgm:pt modelId="{BED42DA3-B09C-4E52-9D1F-8CF6AE0B57ED}" type="pres">
      <dgm:prSet presAssocID="{9B986033-83DE-43E9-9AA5-2078094BE467}" presName="Child" presStyleLbl="revTx" presStyleIdx="2" presStyleCnt="7" custScaleY="207368" custLinFactY="11957" custLinFactNeighborX="16299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E59CA-4600-4142-907F-BC6E6918F61B}" type="pres">
      <dgm:prSet presAssocID="{A3D5AA50-04A2-48C8-B85F-F6FA29BD827C}" presName="root" presStyleCnt="0">
        <dgm:presLayoutVars>
          <dgm:chMax/>
          <dgm:chPref/>
        </dgm:presLayoutVars>
      </dgm:prSet>
      <dgm:spPr/>
    </dgm:pt>
    <dgm:pt modelId="{B4A4DF81-20F8-49DF-9A9C-62CE699CE786}" type="pres">
      <dgm:prSet presAssocID="{A3D5AA50-04A2-48C8-B85F-F6FA29BD827C}" presName="rootComposite" presStyleCnt="0">
        <dgm:presLayoutVars/>
      </dgm:prSet>
      <dgm:spPr/>
    </dgm:pt>
    <dgm:pt modelId="{B0BB9237-81F8-4991-AFEF-56D817DCDFAF}" type="pres">
      <dgm:prSet presAssocID="{A3D5AA50-04A2-48C8-B85F-F6FA29BD827C}" presName="ParentAccent" presStyleLbl="alignNode1" presStyleIdx="1" presStyleCnt="2" custLinFactNeighborX="-14443" custLinFactNeighborY="24989"/>
      <dgm:spPr/>
    </dgm:pt>
    <dgm:pt modelId="{9BC07D83-197C-4508-8E68-DFF0857FA1AE}" type="pres">
      <dgm:prSet presAssocID="{A3D5AA50-04A2-48C8-B85F-F6FA29BD827C}" presName="ParentSmallAccent" presStyleLbl="fgAcc1" presStyleIdx="1" presStyleCnt="2" custLinFactX="-96564" custLinFactNeighborX="-100000" custLinFactNeighborY="40019"/>
      <dgm:spPr/>
    </dgm:pt>
    <dgm:pt modelId="{6CB196AF-AD14-40B0-98A2-3CEA45092E13}" type="pres">
      <dgm:prSet presAssocID="{A3D5AA50-04A2-48C8-B85F-F6FA29BD827C}" presName="Parent" presStyleLbl="revTx" presStyleIdx="3" presStyleCnt="7" custScaleX="166687" custLinFactNeighborY="1599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19325-4BC5-47DD-8D44-E2A78D7F2450}" type="pres">
      <dgm:prSet presAssocID="{A3D5AA50-04A2-48C8-B85F-F6FA29BD827C}" presName="childShape" presStyleCnt="0">
        <dgm:presLayoutVars>
          <dgm:chMax val="0"/>
          <dgm:chPref val="0"/>
        </dgm:presLayoutVars>
      </dgm:prSet>
      <dgm:spPr/>
    </dgm:pt>
    <dgm:pt modelId="{2E3EFDB6-6C14-4417-AA68-5DD1197A8DA8}" type="pres">
      <dgm:prSet presAssocID="{3D832153-95EE-41B0-AEBA-B937ED5B5D5A}" presName="childComposite" presStyleCnt="0">
        <dgm:presLayoutVars>
          <dgm:chMax val="0"/>
          <dgm:chPref val="0"/>
        </dgm:presLayoutVars>
      </dgm:prSet>
      <dgm:spPr/>
    </dgm:pt>
    <dgm:pt modelId="{9CB7F1D3-243A-4B31-BA45-2D324119FEB1}" type="pres">
      <dgm:prSet presAssocID="{3D832153-95EE-41B0-AEBA-B937ED5B5D5A}" presName="ChildAccent" presStyleLbl="solidFgAcc1" presStyleIdx="2" presStyleCnt="5" custLinFactNeighborX="32844" custLinFactNeighborY="38202"/>
      <dgm:spPr/>
      <dgm:t>
        <a:bodyPr/>
        <a:lstStyle/>
        <a:p>
          <a:endParaRPr lang="en-US"/>
        </a:p>
      </dgm:t>
    </dgm:pt>
    <dgm:pt modelId="{CA1CB15F-805F-45D0-AC12-08AF915F190F}" type="pres">
      <dgm:prSet presAssocID="{3D832153-95EE-41B0-AEBA-B937ED5B5D5A}" presName="Child" presStyleLbl="revTx" presStyleIdx="4" presStyleCnt="7" custScaleX="155177" custScaleY="118780" custLinFactNeighborX="24216" custLinFactNeighborY="184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8EF811-FDB1-4A59-94D8-376B13E3B480}" type="pres">
      <dgm:prSet presAssocID="{1AA9338B-9ADD-4DA2-BF96-E3D732419056}" presName="childComposite" presStyleCnt="0">
        <dgm:presLayoutVars>
          <dgm:chMax val="0"/>
          <dgm:chPref val="0"/>
        </dgm:presLayoutVars>
      </dgm:prSet>
      <dgm:spPr/>
    </dgm:pt>
    <dgm:pt modelId="{36237754-6AF4-4CA1-967D-0A801679D920}" type="pres">
      <dgm:prSet presAssocID="{1AA9338B-9ADD-4DA2-BF96-E3D732419056}" presName="ChildAccent" presStyleLbl="solidFgAcc1" presStyleIdx="3" presStyleCnt="5" custScaleX="109588" custLinFactNeighborX="15478" custLinFactNeighborY="18561"/>
      <dgm:spPr/>
    </dgm:pt>
    <dgm:pt modelId="{4663622E-C76D-4A16-B4A1-286F787886EF}" type="pres">
      <dgm:prSet presAssocID="{1AA9338B-9ADD-4DA2-BF96-E3D732419056}" presName="Child" presStyleLbl="revTx" presStyleIdx="5" presStyleCnt="7" custScaleX="150661" custScaleY="188310" custLinFactNeighborX="23928" custLinFactNeighborY="90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3F5840-DB56-4744-A54F-8AE648FDC9E6}" type="pres">
      <dgm:prSet presAssocID="{0B727BA3-4592-45E8-BE0B-BAF8D5E1BD5D}" presName="childComposite" presStyleCnt="0">
        <dgm:presLayoutVars>
          <dgm:chMax val="0"/>
          <dgm:chPref val="0"/>
        </dgm:presLayoutVars>
      </dgm:prSet>
      <dgm:spPr/>
    </dgm:pt>
    <dgm:pt modelId="{8D34C96D-BB8D-4CDC-ACDD-82A69368BC4A}" type="pres">
      <dgm:prSet presAssocID="{0B727BA3-4592-45E8-BE0B-BAF8D5E1BD5D}" presName="ChildAccent" presStyleLbl="solidFgAcc1" presStyleIdx="4" presStyleCnt="5" custLinFactY="-83725" custLinFactNeighborX="-36432" custLinFactNeighborY="-100000"/>
      <dgm:spPr/>
    </dgm:pt>
    <dgm:pt modelId="{02832658-C8EF-4278-8F06-566DF5698755}" type="pres">
      <dgm:prSet presAssocID="{0B727BA3-4592-45E8-BE0B-BAF8D5E1BD5D}" presName="Child" presStyleLbl="revTx" presStyleIdx="6" presStyleCnt="7" custScaleX="140482" custScaleY="204469" custLinFactNeighborX="131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22ACCF-31C9-44DC-809A-30B0EB174632}" srcId="{94E48030-DBF9-483D-8493-476819D3F254}" destId="{9B986033-83DE-43E9-9AA5-2078094BE467}" srcOrd="1" destOrd="0" parTransId="{92FA388D-BA53-4B29-AC61-77CBE05270DF}" sibTransId="{18046631-BD80-406A-AC65-A18BE1CBD9D6}"/>
    <dgm:cxn modelId="{3F85FD5D-9A16-4384-98BB-23CE00B5201D}" type="presOf" srcId="{9B986033-83DE-43E9-9AA5-2078094BE467}" destId="{BED42DA3-B09C-4E52-9D1F-8CF6AE0B57ED}" srcOrd="0" destOrd="0" presId="urn:microsoft.com/office/officeart/2008/layout/SquareAccentList"/>
    <dgm:cxn modelId="{A88DA3F8-1FD3-4AF7-8972-39D779BD938C}" type="presOf" srcId="{3D832153-95EE-41B0-AEBA-B937ED5B5D5A}" destId="{CA1CB15F-805F-45D0-AC12-08AF915F190F}" srcOrd="0" destOrd="0" presId="urn:microsoft.com/office/officeart/2008/layout/SquareAccentList"/>
    <dgm:cxn modelId="{B783B917-818F-4589-92C7-9E6E09DFCCFC}" srcId="{3AAECA20-2D93-4F26-B0D8-B573C0EE8B06}" destId="{94E48030-DBF9-483D-8493-476819D3F254}" srcOrd="0" destOrd="0" parTransId="{816FF41E-803D-4C49-B652-FACAE9C3A548}" sibTransId="{83B7695B-9F1A-4A98-92FA-A4054949C95C}"/>
    <dgm:cxn modelId="{C8A3942E-4249-4B22-8B5E-954D2F363ED9}" srcId="{A3D5AA50-04A2-48C8-B85F-F6FA29BD827C}" destId="{0B727BA3-4592-45E8-BE0B-BAF8D5E1BD5D}" srcOrd="2" destOrd="0" parTransId="{AB64EE0A-F87B-46D4-8268-FF751B3070AE}" sibTransId="{9CF6CAF6-49EA-4E3E-978A-727CE4A16BCC}"/>
    <dgm:cxn modelId="{1486732E-2B6A-48EA-8DC7-1B12B2F1F6F5}" type="presOf" srcId="{1AA9338B-9ADD-4DA2-BF96-E3D732419056}" destId="{4663622E-C76D-4A16-B4A1-286F787886EF}" srcOrd="0" destOrd="0" presId="urn:microsoft.com/office/officeart/2008/layout/SquareAccentList"/>
    <dgm:cxn modelId="{45C85674-EAEA-4557-9AF0-10712EB3F15C}" srcId="{A3D5AA50-04A2-48C8-B85F-F6FA29BD827C}" destId="{1AA9338B-9ADD-4DA2-BF96-E3D732419056}" srcOrd="1" destOrd="0" parTransId="{B2E8FEC2-3D84-4C69-80CA-05B7254B4245}" sibTransId="{B4EC4C5A-B693-41B3-87C4-E0123F799FD5}"/>
    <dgm:cxn modelId="{B898D316-9AF3-449E-86DB-EFD36C0504E8}" type="presOf" srcId="{A3D5AA50-04A2-48C8-B85F-F6FA29BD827C}" destId="{6CB196AF-AD14-40B0-98A2-3CEA45092E13}" srcOrd="0" destOrd="0" presId="urn:microsoft.com/office/officeart/2008/layout/SquareAccentList"/>
    <dgm:cxn modelId="{D805D5B9-CE28-4564-A75C-163F418BC5D3}" type="presOf" srcId="{0B727BA3-4592-45E8-BE0B-BAF8D5E1BD5D}" destId="{02832658-C8EF-4278-8F06-566DF5698755}" srcOrd="0" destOrd="0" presId="urn:microsoft.com/office/officeart/2008/layout/SquareAccentList"/>
    <dgm:cxn modelId="{E6C6D8B2-CB45-459F-B680-AC0C2F9773F7}" type="presOf" srcId="{3AAECA20-2D93-4F26-B0D8-B573C0EE8B06}" destId="{E8A1664C-D12E-4C7F-B10B-6234E4EA9533}" srcOrd="0" destOrd="0" presId="urn:microsoft.com/office/officeart/2008/layout/SquareAccentList"/>
    <dgm:cxn modelId="{E3BCA55C-8E11-480A-AF15-9AF4B47133E1}" type="presOf" srcId="{61F10697-54D2-4B28-BE77-370DDCC88E9D}" destId="{DF08A052-79B2-422E-A6F9-B9557BD33398}" srcOrd="0" destOrd="0" presId="urn:microsoft.com/office/officeart/2008/layout/SquareAccentList"/>
    <dgm:cxn modelId="{8B0E5815-709E-403A-B8F1-8944E52E3A37}" srcId="{A3D5AA50-04A2-48C8-B85F-F6FA29BD827C}" destId="{3D832153-95EE-41B0-AEBA-B937ED5B5D5A}" srcOrd="0" destOrd="0" parTransId="{D3716443-C9A7-4C23-A20C-C70FC7D1EE23}" sibTransId="{F0B99F64-B940-4F2E-9ED4-72913ACC0481}"/>
    <dgm:cxn modelId="{6745ABC3-02CE-4ED4-B8A7-FCB2CEEA9D42}" type="presOf" srcId="{94E48030-DBF9-483D-8493-476819D3F254}" destId="{4F9D3A41-FFE0-4D3C-A1F5-9C1BE774A44B}" srcOrd="0" destOrd="0" presId="urn:microsoft.com/office/officeart/2008/layout/SquareAccentList"/>
    <dgm:cxn modelId="{C9DE434A-466D-47C7-BDE6-CE7979E1411A}" srcId="{3AAECA20-2D93-4F26-B0D8-B573C0EE8B06}" destId="{A3D5AA50-04A2-48C8-B85F-F6FA29BD827C}" srcOrd="1" destOrd="0" parTransId="{931B8E38-F824-4D9F-AD3B-968871EFE3CC}" sibTransId="{A7AC53C5-AFC5-4276-979D-5CC795BCB0BF}"/>
    <dgm:cxn modelId="{C194083B-D00D-42EF-B380-B618D5301ECA}" srcId="{94E48030-DBF9-483D-8493-476819D3F254}" destId="{61F10697-54D2-4B28-BE77-370DDCC88E9D}" srcOrd="0" destOrd="0" parTransId="{384F9DC7-4FA5-44C8-AD8A-B0D25723304F}" sibTransId="{4248DD7B-A7F0-4AE0-8F84-72DB2E95351A}"/>
    <dgm:cxn modelId="{F6D9EE0A-10F3-4C14-AFBB-01E976605FE1}" type="presParOf" srcId="{E8A1664C-D12E-4C7F-B10B-6234E4EA9533}" destId="{714B7E93-DDB6-4E1C-97CE-705326577AE9}" srcOrd="0" destOrd="0" presId="urn:microsoft.com/office/officeart/2008/layout/SquareAccentList"/>
    <dgm:cxn modelId="{88B9C2B3-A381-4CC8-9400-E1E73AC4B67D}" type="presParOf" srcId="{714B7E93-DDB6-4E1C-97CE-705326577AE9}" destId="{7C729CC4-F9B1-44A6-A920-008D3A249E78}" srcOrd="0" destOrd="0" presId="urn:microsoft.com/office/officeart/2008/layout/SquareAccentList"/>
    <dgm:cxn modelId="{17BA0107-3840-4CE3-B14C-39B276A025FD}" type="presParOf" srcId="{7C729CC4-F9B1-44A6-A920-008D3A249E78}" destId="{4C547D9B-7918-4306-AF52-8992E4F5352E}" srcOrd="0" destOrd="0" presId="urn:microsoft.com/office/officeart/2008/layout/SquareAccentList"/>
    <dgm:cxn modelId="{B84D4CF2-3AC5-4076-BB2D-6758E389C983}" type="presParOf" srcId="{7C729CC4-F9B1-44A6-A920-008D3A249E78}" destId="{3D29268B-7B79-43F4-A7AE-BE82568C11E7}" srcOrd="1" destOrd="0" presId="urn:microsoft.com/office/officeart/2008/layout/SquareAccentList"/>
    <dgm:cxn modelId="{309D9B08-95E5-49BE-BCE1-49D99BD209B1}" type="presParOf" srcId="{7C729CC4-F9B1-44A6-A920-008D3A249E78}" destId="{4F9D3A41-FFE0-4D3C-A1F5-9C1BE774A44B}" srcOrd="2" destOrd="0" presId="urn:microsoft.com/office/officeart/2008/layout/SquareAccentList"/>
    <dgm:cxn modelId="{6A750171-8DFD-41E0-A5CA-628B5BBD8C7A}" type="presParOf" srcId="{714B7E93-DDB6-4E1C-97CE-705326577AE9}" destId="{5BA779B5-C100-4EAA-9D5C-1E594F720516}" srcOrd="1" destOrd="0" presId="urn:microsoft.com/office/officeart/2008/layout/SquareAccentList"/>
    <dgm:cxn modelId="{30309888-5065-4EE2-884D-BDE840E85496}" type="presParOf" srcId="{5BA779B5-C100-4EAA-9D5C-1E594F720516}" destId="{3A28D526-427E-4D9E-8CC4-B75CC4EC5D9D}" srcOrd="0" destOrd="0" presId="urn:microsoft.com/office/officeart/2008/layout/SquareAccentList"/>
    <dgm:cxn modelId="{B84350A5-E8FB-45D2-984E-41159E313BDC}" type="presParOf" srcId="{3A28D526-427E-4D9E-8CC4-B75CC4EC5D9D}" destId="{6328D524-A39E-491A-9482-4BE12AFA4BFF}" srcOrd="0" destOrd="0" presId="urn:microsoft.com/office/officeart/2008/layout/SquareAccentList"/>
    <dgm:cxn modelId="{80BAAF9C-FA25-4801-89CB-78B24C2A1447}" type="presParOf" srcId="{3A28D526-427E-4D9E-8CC4-B75CC4EC5D9D}" destId="{DF08A052-79B2-422E-A6F9-B9557BD33398}" srcOrd="1" destOrd="0" presId="urn:microsoft.com/office/officeart/2008/layout/SquareAccentList"/>
    <dgm:cxn modelId="{29D467F0-C2D6-41AD-BD5B-00B1132BD8BF}" type="presParOf" srcId="{5BA779B5-C100-4EAA-9D5C-1E594F720516}" destId="{E86398AE-6758-42FF-9D4E-CC863746886C}" srcOrd="1" destOrd="0" presId="urn:microsoft.com/office/officeart/2008/layout/SquareAccentList"/>
    <dgm:cxn modelId="{B080D390-0909-4676-B77A-A6841DEBD10A}" type="presParOf" srcId="{E86398AE-6758-42FF-9D4E-CC863746886C}" destId="{F8FBABA3-6AA5-4D62-8768-6D0B20A5ACCE}" srcOrd="0" destOrd="0" presId="urn:microsoft.com/office/officeart/2008/layout/SquareAccentList"/>
    <dgm:cxn modelId="{35756F9A-C8DB-4F7F-9253-3DAF28C61D4F}" type="presParOf" srcId="{E86398AE-6758-42FF-9D4E-CC863746886C}" destId="{BED42DA3-B09C-4E52-9D1F-8CF6AE0B57ED}" srcOrd="1" destOrd="0" presId="urn:microsoft.com/office/officeart/2008/layout/SquareAccentList"/>
    <dgm:cxn modelId="{8E2BF32C-0F91-4F2D-8AC6-4C728A0577A2}" type="presParOf" srcId="{E8A1664C-D12E-4C7F-B10B-6234E4EA9533}" destId="{6ABE59CA-4600-4142-907F-BC6E6918F61B}" srcOrd="1" destOrd="0" presId="urn:microsoft.com/office/officeart/2008/layout/SquareAccentList"/>
    <dgm:cxn modelId="{A4B9817A-C656-4210-BBAD-9EE655AE4E6E}" type="presParOf" srcId="{6ABE59CA-4600-4142-907F-BC6E6918F61B}" destId="{B4A4DF81-20F8-49DF-9A9C-62CE699CE786}" srcOrd="0" destOrd="0" presId="urn:microsoft.com/office/officeart/2008/layout/SquareAccentList"/>
    <dgm:cxn modelId="{B6F311B5-8CF4-4655-8B26-DD104B55732F}" type="presParOf" srcId="{B4A4DF81-20F8-49DF-9A9C-62CE699CE786}" destId="{B0BB9237-81F8-4991-AFEF-56D817DCDFAF}" srcOrd="0" destOrd="0" presId="urn:microsoft.com/office/officeart/2008/layout/SquareAccentList"/>
    <dgm:cxn modelId="{1E713995-55C3-43DA-905F-8FB3AE44E03B}" type="presParOf" srcId="{B4A4DF81-20F8-49DF-9A9C-62CE699CE786}" destId="{9BC07D83-197C-4508-8E68-DFF0857FA1AE}" srcOrd="1" destOrd="0" presId="urn:microsoft.com/office/officeart/2008/layout/SquareAccentList"/>
    <dgm:cxn modelId="{FEDE1160-7B4A-4903-A8FD-44760C786847}" type="presParOf" srcId="{B4A4DF81-20F8-49DF-9A9C-62CE699CE786}" destId="{6CB196AF-AD14-40B0-98A2-3CEA45092E13}" srcOrd="2" destOrd="0" presId="urn:microsoft.com/office/officeart/2008/layout/SquareAccentList"/>
    <dgm:cxn modelId="{6C7852E4-6577-4258-A962-4A62FE653494}" type="presParOf" srcId="{6ABE59CA-4600-4142-907F-BC6E6918F61B}" destId="{FA519325-4BC5-47DD-8D44-E2A78D7F2450}" srcOrd="1" destOrd="0" presId="urn:microsoft.com/office/officeart/2008/layout/SquareAccentList"/>
    <dgm:cxn modelId="{A141F706-C05C-4631-96A0-B2B1F61F0FD7}" type="presParOf" srcId="{FA519325-4BC5-47DD-8D44-E2A78D7F2450}" destId="{2E3EFDB6-6C14-4417-AA68-5DD1197A8DA8}" srcOrd="0" destOrd="0" presId="urn:microsoft.com/office/officeart/2008/layout/SquareAccentList"/>
    <dgm:cxn modelId="{C0FE9B63-5400-40D7-A89B-98C4318C5FD6}" type="presParOf" srcId="{2E3EFDB6-6C14-4417-AA68-5DD1197A8DA8}" destId="{9CB7F1D3-243A-4B31-BA45-2D324119FEB1}" srcOrd="0" destOrd="0" presId="urn:microsoft.com/office/officeart/2008/layout/SquareAccentList"/>
    <dgm:cxn modelId="{D84AE350-06E3-4946-B328-46217FBB82F5}" type="presParOf" srcId="{2E3EFDB6-6C14-4417-AA68-5DD1197A8DA8}" destId="{CA1CB15F-805F-45D0-AC12-08AF915F190F}" srcOrd="1" destOrd="0" presId="urn:microsoft.com/office/officeart/2008/layout/SquareAccentList"/>
    <dgm:cxn modelId="{C6FD8F6A-E876-4ADA-BAAD-76B9DE7D61C2}" type="presParOf" srcId="{FA519325-4BC5-47DD-8D44-E2A78D7F2450}" destId="{358EF811-FDB1-4A59-94D8-376B13E3B480}" srcOrd="1" destOrd="0" presId="urn:microsoft.com/office/officeart/2008/layout/SquareAccentList"/>
    <dgm:cxn modelId="{04946A67-7359-47E5-93F4-F49FD3083379}" type="presParOf" srcId="{358EF811-FDB1-4A59-94D8-376B13E3B480}" destId="{36237754-6AF4-4CA1-967D-0A801679D920}" srcOrd="0" destOrd="0" presId="urn:microsoft.com/office/officeart/2008/layout/SquareAccentList"/>
    <dgm:cxn modelId="{F2DB1112-D104-4CFF-9E19-62F45619C234}" type="presParOf" srcId="{358EF811-FDB1-4A59-94D8-376B13E3B480}" destId="{4663622E-C76D-4A16-B4A1-286F787886EF}" srcOrd="1" destOrd="0" presId="urn:microsoft.com/office/officeart/2008/layout/SquareAccentList"/>
    <dgm:cxn modelId="{3F4CB734-5546-487F-A586-4AD460AD6DFA}" type="presParOf" srcId="{FA519325-4BC5-47DD-8D44-E2A78D7F2450}" destId="{B53F5840-DB56-4744-A54F-8AE648FDC9E6}" srcOrd="2" destOrd="0" presId="urn:microsoft.com/office/officeart/2008/layout/SquareAccentList"/>
    <dgm:cxn modelId="{B11D2802-12A6-42D2-AFA6-192A6EDE59A9}" type="presParOf" srcId="{B53F5840-DB56-4744-A54F-8AE648FDC9E6}" destId="{8D34C96D-BB8D-4CDC-ACDD-82A69368BC4A}" srcOrd="0" destOrd="0" presId="urn:microsoft.com/office/officeart/2008/layout/SquareAccentList"/>
    <dgm:cxn modelId="{ACCBED49-A9CB-4C4B-890D-3E78A6EBD8A6}" type="presParOf" srcId="{B53F5840-DB56-4744-A54F-8AE648FDC9E6}" destId="{02832658-C8EF-4278-8F06-566DF5698755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2A1CC-CB86-4355-A51C-B18A53DDC6C0}">
      <dsp:nvSpPr>
        <dsp:cNvPr id="0" name=""/>
        <dsp:cNvSpPr/>
      </dsp:nvSpPr>
      <dsp:spPr>
        <a:xfrm>
          <a:off x="820175" y="3487249"/>
          <a:ext cx="747741" cy="2050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3870" y="0"/>
              </a:lnTo>
              <a:lnTo>
                <a:pt x="373870" y="2050439"/>
              </a:lnTo>
              <a:lnTo>
                <a:pt x="747741" y="20504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139483" y="4457906"/>
        <a:ext cx="109126" cy="109126"/>
      </dsp:txXfrm>
    </dsp:sp>
    <dsp:sp modelId="{98FC6A0A-1725-42A6-9887-0B3303405431}">
      <dsp:nvSpPr>
        <dsp:cNvPr id="0" name=""/>
        <dsp:cNvSpPr/>
      </dsp:nvSpPr>
      <dsp:spPr>
        <a:xfrm>
          <a:off x="820175" y="3487249"/>
          <a:ext cx="747741" cy="1025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3870" y="0"/>
              </a:lnTo>
              <a:lnTo>
                <a:pt x="373870" y="1025219"/>
              </a:lnTo>
              <a:lnTo>
                <a:pt x="747741" y="102521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62323" y="3968136"/>
        <a:ext cx="63446" cy="63446"/>
      </dsp:txXfrm>
    </dsp:sp>
    <dsp:sp modelId="{A654DCD4-3097-4922-A6BD-0FD6D0D21508}">
      <dsp:nvSpPr>
        <dsp:cNvPr id="0" name=""/>
        <dsp:cNvSpPr/>
      </dsp:nvSpPr>
      <dsp:spPr>
        <a:xfrm>
          <a:off x="820175" y="3441529"/>
          <a:ext cx="7477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7741" y="4572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75352" y="3468556"/>
        <a:ext cx="37387" cy="37387"/>
      </dsp:txXfrm>
    </dsp:sp>
    <dsp:sp modelId="{A3134FA6-D665-43F5-B3DB-F3A4F3A1C31C}">
      <dsp:nvSpPr>
        <dsp:cNvPr id="0" name=""/>
        <dsp:cNvSpPr/>
      </dsp:nvSpPr>
      <dsp:spPr>
        <a:xfrm>
          <a:off x="820175" y="2462030"/>
          <a:ext cx="747741" cy="1025219"/>
        </a:xfrm>
        <a:custGeom>
          <a:avLst/>
          <a:gdLst/>
          <a:ahLst/>
          <a:cxnLst/>
          <a:rect l="0" t="0" r="0" b="0"/>
          <a:pathLst>
            <a:path>
              <a:moveTo>
                <a:pt x="0" y="1025219"/>
              </a:moveTo>
              <a:lnTo>
                <a:pt x="373870" y="1025219"/>
              </a:lnTo>
              <a:lnTo>
                <a:pt x="373870" y="0"/>
              </a:lnTo>
              <a:lnTo>
                <a:pt x="747741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162323" y="2942916"/>
        <a:ext cx="63446" cy="63446"/>
      </dsp:txXfrm>
    </dsp:sp>
    <dsp:sp modelId="{E15FA26D-733A-44B3-9E10-9D7ADDB1096F}">
      <dsp:nvSpPr>
        <dsp:cNvPr id="0" name=""/>
        <dsp:cNvSpPr/>
      </dsp:nvSpPr>
      <dsp:spPr>
        <a:xfrm>
          <a:off x="4258093" y="1436810"/>
          <a:ext cx="538035" cy="1025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9017" y="0"/>
              </a:lnTo>
              <a:lnTo>
                <a:pt x="269017" y="1025219"/>
              </a:lnTo>
              <a:lnTo>
                <a:pt x="538035" y="102521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98165" y="1920474"/>
        <a:ext cx="57891" cy="57891"/>
      </dsp:txXfrm>
    </dsp:sp>
    <dsp:sp modelId="{BEACC0A6-BFFB-45F0-8AFF-B850AA2858FB}">
      <dsp:nvSpPr>
        <dsp:cNvPr id="0" name=""/>
        <dsp:cNvSpPr/>
      </dsp:nvSpPr>
      <dsp:spPr>
        <a:xfrm>
          <a:off x="4258093" y="1391090"/>
          <a:ext cx="5380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8035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13660" y="1423359"/>
        <a:ext cx="26901" cy="26901"/>
      </dsp:txXfrm>
    </dsp:sp>
    <dsp:sp modelId="{33EF2BCF-9FA0-42CB-AEE5-C4AB9EA24EAC}">
      <dsp:nvSpPr>
        <dsp:cNvPr id="0" name=""/>
        <dsp:cNvSpPr/>
      </dsp:nvSpPr>
      <dsp:spPr>
        <a:xfrm>
          <a:off x="4258093" y="411591"/>
          <a:ext cx="538035" cy="1025219"/>
        </a:xfrm>
        <a:custGeom>
          <a:avLst/>
          <a:gdLst/>
          <a:ahLst/>
          <a:cxnLst/>
          <a:rect l="0" t="0" r="0" b="0"/>
          <a:pathLst>
            <a:path>
              <a:moveTo>
                <a:pt x="0" y="1025219"/>
              </a:moveTo>
              <a:lnTo>
                <a:pt x="269017" y="1025219"/>
              </a:lnTo>
              <a:lnTo>
                <a:pt x="269017" y="0"/>
              </a:lnTo>
              <a:lnTo>
                <a:pt x="538035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98165" y="895255"/>
        <a:ext cx="57891" cy="57891"/>
      </dsp:txXfrm>
    </dsp:sp>
    <dsp:sp modelId="{BDA51F80-EA99-445E-9AD0-61BB4B2BEE3C}">
      <dsp:nvSpPr>
        <dsp:cNvPr id="0" name=""/>
        <dsp:cNvSpPr/>
      </dsp:nvSpPr>
      <dsp:spPr>
        <a:xfrm>
          <a:off x="820175" y="1436810"/>
          <a:ext cx="747741" cy="2050439"/>
        </a:xfrm>
        <a:custGeom>
          <a:avLst/>
          <a:gdLst/>
          <a:ahLst/>
          <a:cxnLst/>
          <a:rect l="0" t="0" r="0" b="0"/>
          <a:pathLst>
            <a:path>
              <a:moveTo>
                <a:pt x="0" y="2050439"/>
              </a:moveTo>
              <a:lnTo>
                <a:pt x="373870" y="2050439"/>
              </a:lnTo>
              <a:lnTo>
                <a:pt x="373870" y="0"/>
              </a:lnTo>
              <a:lnTo>
                <a:pt x="747741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139483" y="2407467"/>
        <a:ext cx="109126" cy="109126"/>
      </dsp:txXfrm>
    </dsp:sp>
    <dsp:sp modelId="{950CD034-807A-4D08-B530-7CC51CBF14C2}">
      <dsp:nvSpPr>
        <dsp:cNvPr id="0" name=""/>
        <dsp:cNvSpPr/>
      </dsp:nvSpPr>
      <dsp:spPr>
        <a:xfrm rot="16200000">
          <a:off x="-1748269" y="3077161"/>
          <a:ext cx="4316713" cy="820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5300" kern="1200" dirty="0" smtClean="0"/>
            <a:t>Симптоми</a:t>
          </a:r>
          <a:endParaRPr lang="en-US" sz="5300" kern="1200" dirty="0"/>
        </a:p>
      </dsp:txBody>
      <dsp:txXfrm>
        <a:off x="-1748269" y="3077161"/>
        <a:ext cx="4316713" cy="820175"/>
      </dsp:txXfrm>
    </dsp:sp>
    <dsp:sp modelId="{FD888DCC-60A9-40AB-B628-967F6B2A1DD6}">
      <dsp:nvSpPr>
        <dsp:cNvPr id="0" name=""/>
        <dsp:cNvSpPr/>
      </dsp:nvSpPr>
      <dsp:spPr>
        <a:xfrm>
          <a:off x="1567917" y="1026722"/>
          <a:ext cx="2690176" cy="8201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оток</a:t>
          </a:r>
          <a:endParaRPr lang="en-US" sz="2800" kern="1200" dirty="0"/>
        </a:p>
      </dsp:txBody>
      <dsp:txXfrm>
        <a:off x="1567917" y="1026722"/>
        <a:ext cx="2690176" cy="820175"/>
      </dsp:txXfrm>
    </dsp:sp>
    <dsp:sp modelId="{A37078B6-7B4F-46B6-9E48-45B8E18315A1}">
      <dsp:nvSpPr>
        <dsp:cNvPr id="0" name=""/>
        <dsp:cNvSpPr/>
      </dsp:nvSpPr>
      <dsp:spPr>
        <a:xfrm>
          <a:off x="4796128" y="1503"/>
          <a:ext cx="2690176" cy="8201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лек- обратим оток</a:t>
          </a:r>
          <a:endParaRPr lang="en-US" sz="2800" kern="1200" dirty="0"/>
        </a:p>
      </dsp:txBody>
      <dsp:txXfrm>
        <a:off x="4796128" y="1503"/>
        <a:ext cx="2690176" cy="820175"/>
      </dsp:txXfrm>
    </dsp:sp>
    <dsp:sp modelId="{4DBCFCF9-B405-47F1-BEC7-F482AAA0E872}">
      <dsp:nvSpPr>
        <dsp:cNvPr id="0" name=""/>
        <dsp:cNvSpPr/>
      </dsp:nvSpPr>
      <dsp:spPr>
        <a:xfrm>
          <a:off x="4796128" y="1026722"/>
          <a:ext cx="2690176" cy="8201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тежък- необратим оток</a:t>
          </a:r>
          <a:endParaRPr lang="en-US" sz="2800" kern="1200" dirty="0"/>
        </a:p>
      </dsp:txBody>
      <dsp:txXfrm>
        <a:off x="4796128" y="1026722"/>
        <a:ext cx="2690176" cy="820175"/>
      </dsp:txXfrm>
    </dsp:sp>
    <dsp:sp modelId="{952A48CA-B313-4646-B53A-E42B01A59431}">
      <dsp:nvSpPr>
        <dsp:cNvPr id="0" name=""/>
        <dsp:cNvSpPr/>
      </dsp:nvSpPr>
      <dsp:spPr>
        <a:xfrm>
          <a:off x="4796128" y="2051942"/>
          <a:ext cx="2690176" cy="8201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елефантиаза</a:t>
          </a:r>
          <a:endParaRPr lang="en-US" sz="2800" kern="1200" dirty="0"/>
        </a:p>
      </dsp:txBody>
      <dsp:txXfrm>
        <a:off x="4796128" y="2051942"/>
        <a:ext cx="2690176" cy="820175"/>
      </dsp:txXfrm>
    </dsp:sp>
    <dsp:sp modelId="{AE7AFC13-37B7-47BF-A268-4DD14E496495}">
      <dsp:nvSpPr>
        <dsp:cNvPr id="0" name=""/>
        <dsp:cNvSpPr/>
      </dsp:nvSpPr>
      <dsp:spPr>
        <a:xfrm>
          <a:off x="1567917" y="2051942"/>
          <a:ext cx="2690176" cy="8201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тежест, стягане, втвъряване </a:t>
          </a:r>
          <a:endParaRPr lang="en-US" sz="2800" kern="1200" dirty="0"/>
        </a:p>
      </dsp:txBody>
      <dsp:txXfrm>
        <a:off x="1567917" y="2051942"/>
        <a:ext cx="2690176" cy="820175"/>
      </dsp:txXfrm>
    </dsp:sp>
    <dsp:sp modelId="{6CF32444-4F02-4B88-AB73-A20A88EDC73D}">
      <dsp:nvSpPr>
        <dsp:cNvPr id="0" name=""/>
        <dsp:cNvSpPr/>
      </dsp:nvSpPr>
      <dsp:spPr>
        <a:xfrm>
          <a:off x="1567917" y="3077161"/>
          <a:ext cx="2690176" cy="8201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ограничение на движението </a:t>
          </a:r>
          <a:endParaRPr lang="en-US" sz="2800" kern="1200" dirty="0"/>
        </a:p>
      </dsp:txBody>
      <dsp:txXfrm>
        <a:off x="1567917" y="3077161"/>
        <a:ext cx="2690176" cy="820175"/>
      </dsp:txXfrm>
    </dsp:sp>
    <dsp:sp modelId="{2790EEBB-1326-42E7-8B9B-9654CE732ABD}">
      <dsp:nvSpPr>
        <dsp:cNvPr id="0" name=""/>
        <dsp:cNvSpPr/>
      </dsp:nvSpPr>
      <dsp:spPr>
        <a:xfrm>
          <a:off x="1567917" y="4102381"/>
          <a:ext cx="2690176" cy="8201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сърбеж</a:t>
          </a:r>
          <a:endParaRPr lang="en-US" sz="2800" kern="1200" dirty="0"/>
        </a:p>
      </dsp:txBody>
      <dsp:txXfrm>
        <a:off x="1567917" y="4102381"/>
        <a:ext cx="2690176" cy="820175"/>
      </dsp:txXfrm>
    </dsp:sp>
    <dsp:sp modelId="{C7D12382-E26B-48A4-A79F-EF2C0A03D797}">
      <dsp:nvSpPr>
        <dsp:cNvPr id="0" name=""/>
        <dsp:cNvSpPr/>
      </dsp:nvSpPr>
      <dsp:spPr>
        <a:xfrm>
          <a:off x="1567917" y="5127601"/>
          <a:ext cx="2690176" cy="8201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кожни възпаления</a:t>
          </a:r>
          <a:endParaRPr lang="en-US" sz="2800" kern="1200" dirty="0"/>
        </a:p>
      </dsp:txBody>
      <dsp:txXfrm>
        <a:off x="1567917" y="5127601"/>
        <a:ext cx="2690176" cy="820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47D9B-7918-4306-AF52-8992E4F5352E}">
      <dsp:nvSpPr>
        <dsp:cNvPr id="0" name=""/>
        <dsp:cNvSpPr/>
      </dsp:nvSpPr>
      <dsp:spPr>
        <a:xfrm>
          <a:off x="41700" y="576169"/>
          <a:ext cx="2349919" cy="2764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29268B-7B79-43F4-A7AE-BE82568C11E7}">
      <dsp:nvSpPr>
        <dsp:cNvPr id="0" name=""/>
        <dsp:cNvSpPr/>
      </dsp:nvSpPr>
      <dsp:spPr>
        <a:xfrm>
          <a:off x="34482" y="722474"/>
          <a:ext cx="172633" cy="1726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9D3A41-FFE0-4D3C-A1F5-9C1BE774A44B}">
      <dsp:nvSpPr>
        <dsp:cNvPr id="0" name=""/>
        <dsp:cNvSpPr/>
      </dsp:nvSpPr>
      <dsp:spPr>
        <a:xfrm>
          <a:off x="3478" y="0"/>
          <a:ext cx="3755523" cy="49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i="1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0 стадий(</a:t>
          </a:r>
          <a:r>
            <a:rPr lang="bg-BG" sz="1800" b="1" i="1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безедемен, латентен</a:t>
          </a:r>
          <a:r>
            <a:rPr lang="bg-BG" sz="1800" i="1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)</a:t>
          </a:r>
          <a:endParaRPr lang="en-US" sz="1800" i="1" kern="120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3478" y="0"/>
        <a:ext cx="3755523" cy="496640"/>
      </dsp:txXfrm>
    </dsp:sp>
    <dsp:sp modelId="{6328D524-A39E-491A-9482-4BE12AFA4BFF}">
      <dsp:nvSpPr>
        <dsp:cNvPr id="0" name=""/>
        <dsp:cNvSpPr/>
      </dsp:nvSpPr>
      <dsp:spPr>
        <a:xfrm>
          <a:off x="334497" y="1002871"/>
          <a:ext cx="172629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08A052-79B2-422E-A6F9-B9557BD33398}">
      <dsp:nvSpPr>
        <dsp:cNvPr id="0" name=""/>
        <dsp:cNvSpPr/>
      </dsp:nvSpPr>
      <dsp:spPr>
        <a:xfrm>
          <a:off x="498999" y="887986"/>
          <a:ext cx="2185425" cy="40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Тежест и уморяемост</a:t>
          </a:r>
          <a:endParaRPr lang="en-US" sz="1600" kern="1200" dirty="0"/>
        </a:p>
      </dsp:txBody>
      <dsp:txXfrm>
        <a:off x="498999" y="887986"/>
        <a:ext cx="2185425" cy="402399"/>
      </dsp:txXfrm>
    </dsp:sp>
    <dsp:sp modelId="{F8FBABA3-6AA5-4D62-8768-6D0B20A5ACCE}">
      <dsp:nvSpPr>
        <dsp:cNvPr id="0" name=""/>
        <dsp:cNvSpPr/>
      </dsp:nvSpPr>
      <dsp:spPr>
        <a:xfrm>
          <a:off x="334497" y="1405270"/>
          <a:ext cx="172629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D42DA3-B09C-4E52-9D1F-8CF6AE0B57ED}">
      <dsp:nvSpPr>
        <dsp:cNvPr id="0" name=""/>
        <dsp:cNvSpPr/>
      </dsp:nvSpPr>
      <dsp:spPr>
        <a:xfrm>
          <a:off x="498999" y="1290385"/>
          <a:ext cx="2185425" cy="40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Чувство за стягане и втвърдяване</a:t>
          </a:r>
          <a:endParaRPr lang="en-US" sz="1600" kern="1200" dirty="0"/>
        </a:p>
      </dsp:txBody>
      <dsp:txXfrm>
        <a:off x="498999" y="1290385"/>
        <a:ext cx="2185425" cy="402399"/>
      </dsp:txXfrm>
    </dsp:sp>
    <dsp:sp modelId="{5909FF77-A3A9-4A7F-9359-7CFD37E2D639}">
      <dsp:nvSpPr>
        <dsp:cNvPr id="0" name=""/>
        <dsp:cNvSpPr/>
      </dsp:nvSpPr>
      <dsp:spPr>
        <a:xfrm>
          <a:off x="334497" y="1807670"/>
          <a:ext cx="172629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7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C87AF2-06EA-47B1-AC77-D5420AC9C0D0}">
      <dsp:nvSpPr>
        <dsp:cNvPr id="0" name=""/>
        <dsp:cNvSpPr/>
      </dsp:nvSpPr>
      <dsp:spPr>
        <a:xfrm>
          <a:off x="498999" y="1692785"/>
          <a:ext cx="2185425" cy="40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Сърбеж</a:t>
          </a:r>
          <a:endParaRPr lang="en-US" sz="1600" kern="1200" dirty="0"/>
        </a:p>
      </dsp:txBody>
      <dsp:txXfrm>
        <a:off x="498999" y="1692785"/>
        <a:ext cx="2185425" cy="402399"/>
      </dsp:txXfrm>
    </dsp:sp>
    <dsp:sp modelId="{76216A3F-0C10-4EC8-A3E5-5EF891849DE6}">
      <dsp:nvSpPr>
        <dsp:cNvPr id="0" name=""/>
        <dsp:cNvSpPr/>
      </dsp:nvSpPr>
      <dsp:spPr>
        <a:xfrm>
          <a:off x="334497" y="2210069"/>
          <a:ext cx="172629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60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37E01A-B4CD-48AD-BB22-79937EDD8831}">
      <dsp:nvSpPr>
        <dsp:cNvPr id="0" name=""/>
        <dsp:cNvSpPr/>
      </dsp:nvSpPr>
      <dsp:spPr>
        <a:xfrm>
          <a:off x="498999" y="2095184"/>
          <a:ext cx="2185425" cy="40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Скованост</a:t>
          </a:r>
          <a:endParaRPr lang="en-US" sz="1600" kern="1200" dirty="0"/>
        </a:p>
      </dsp:txBody>
      <dsp:txXfrm>
        <a:off x="498999" y="2095184"/>
        <a:ext cx="2185425" cy="402399"/>
      </dsp:txXfrm>
    </dsp:sp>
    <dsp:sp modelId="{39887B2A-4A81-4693-8823-91C0421AC04B}">
      <dsp:nvSpPr>
        <dsp:cNvPr id="0" name=""/>
        <dsp:cNvSpPr/>
      </dsp:nvSpPr>
      <dsp:spPr>
        <a:xfrm>
          <a:off x="334497" y="2612468"/>
          <a:ext cx="172629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9C230E-0195-4CE3-A917-221C372AA56F}">
      <dsp:nvSpPr>
        <dsp:cNvPr id="0" name=""/>
        <dsp:cNvSpPr/>
      </dsp:nvSpPr>
      <dsp:spPr>
        <a:xfrm>
          <a:off x="498999" y="2497583"/>
          <a:ext cx="2185425" cy="402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Лека болка </a:t>
          </a:r>
          <a:endParaRPr lang="en-US" sz="1600" kern="1200" dirty="0"/>
        </a:p>
      </dsp:txBody>
      <dsp:txXfrm>
        <a:off x="498999" y="2497583"/>
        <a:ext cx="2185425" cy="402399"/>
      </dsp:txXfrm>
    </dsp:sp>
    <dsp:sp modelId="{B0BB9237-81F8-4991-AFEF-56D817DCDFAF}">
      <dsp:nvSpPr>
        <dsp:cNvPr id="0" name=""/>
        <dsp:cNvSpPr/>
      </dsp:nvSpPr>
      <dsp:spPr>
        <a:xfrm>
          <a:off x="4320644" y="565725"/>
          <a:ext cx="2349919" cy="276461"/>
        </a:xfrm>
        <a:prstGeom prst="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C07D83-197C-4508-8E68-DFF0857FA1AE}">
      <dsp:nvSpPr>
        <dsp:cNvPr id="0" name=""/>
        <dsp:cNvSpPr/>
      </dsp:nvSpPr>
      <dsp:spPr>
        <a:xfrm>
          <a:off x="4320708" y="669554"/>
          <a:ext cx="172633" cy="1726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B196AF-AD14-40B0-98A2-3CEA45092E13}">
      <dsp:nvSpPr>
        <dsp:cNvPr id="0" name=""/>
        <dsp:cNvSpPr/>
      </dsp:nvSpPr>
      <dsp:spPr>
        <a:xfrm>
          <a:off x="3876498" y="79422"/>
          <a:ext cx="3917010" cy="49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i="1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1-ви стадий(</a:t>
          </a:r>
          <a:r>
            <a:rPr lang="bg-BG" sz="2000" b="1" i="1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ранен, лек обратим оток)</a:t>
          </a:r>
          <a:endParaRPr lang="en-US" sz="2000" i="1" kern="120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3876498" y="79422"/>
        <a:ext cx="3917010" cy="496640"/>
      </dsp:txXfrm>
    </dsp:sp>
    <dsp:sp modelId="{9CB7F1D3-243A-4B31-BA45-2D324119FEB1}">
      <dsp:nvSpPr>
        <dsp:cNvPr id="0" name=""/>
        <dsp:cNvSpPr/>
      </dsp:nvSpPr>
      <dsp:spPr>
        <a:xfrm>
          <a:off x="4371628" y="1152338"/>
          <a:ext cx="172629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1CB15F-805F-45D0-AC12-08AF915F190F}">
      <dsp:nvSpPr>
        <dsp:cNvPr id="0" name=""/>
        <dsp:cNvSpPr/>
      </dsp:nvSpPr>
      <dsp:spPr>
        <a:xfrm>
          <a:off x="4405710" y="1008295"/>
          <a:ext cx="3391276" cy="909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  Като при 0 стадий, с поява на мек и лек оток, обратим при покой и вдигане на ръката</a:t>
          </a:r>
          <a:endParaRPr lang="en-US" sz="1600" kern="1200" dirty="0"/>
        </a:p>
      </dsp:txBody>
      <dsp:txXfrm>
        <a:off x="4405710" y="1008295"/>
        <a:ext cx="3391276" cy="909651"/>
      </dsp:txXfrm>
    </dsp:sp>
    <dsp:sp modelId="{36237754-6AF4-4CA1-967D-0A801679D920}">
      <dsp:nvSpPr>
        <dsp:cNvPr id="0" name=""/>
        <dsp:cNvSpPr/>
      </dsp:nvSpPr>
      <dsp:spPr>
        <a:xfrm>
          <a:off x="4382720" y="2122244"/>
          <a:ext cx="189181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63622E-C76D-4A16-B4A1-286F787886EF}">
      <dsp:nvSpPr>
        <dsp:cNvPr id="0" name=""/>
        <dsp:cNvSpPr/>
      </dsp:nvSpPr>
      <dsp:spPr>
        <a:xfrm>
          <a:off x="4498120" y="1944570"/>
          <a:ext cx="3292583" cy="757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Поява на обратими трапчинки при натиск</a:t>
          </a:r>
          <a:endParaRPr lang="en-US" sz="1600" kern="1200" dirty="0"/>
        </a:p>
      </dsp:txBody>
      <dsp:txXfrm>
        <a:off x="4498120" y="1944570"/>
        <a:ext cx="3292583" cy="757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47D9B-7918-4306-AF52-8992E4F5352E}">
      <dsp:nvSpPr>
        <dsp:cNvPr id="0" name=""/>
        <dsp:cNvSpPr/>
      </dsp:nvSpPr>
      <dsp:spPr>
        <a:xfrm>
          <a:off x="41700" y="576169"/>
          <a:ext cx="2349919" cy="2764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29268B-7B79-43F4-A7AE-BE82568C11E7}">
      <dsp:nvSpPr>
        <dsp:cNvPr id="0" name=""/>
        <dsp:cNvSpPr/>
      </dsp:nvSpPr>
      <dsp:spPr>
        <a:xfrm>
          <a:off x="34482" y="722474"/>
          <a:ext cx="172633" cy="1726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9D3A41-FFE0-4D3C-A1F5-9C1BE774A44B}">
      <dsp:nvSpPr>
        <dsp:cNvPr id="0" name=""/>
        <dsp:cNvSpPr/>
      </dsp:nvSpPr>
      <dsp:spPr>
        <a:xfrm>
          <a:off x="3478" y="0"/>
          <a:ext cx="3755523" cy="49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i="1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2-ри стадий(</a:t>
          </a:r>
          <a:r>
            <a:rPr lang="bg-BG" sz="1800" b="1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умерено твърд, слабо обратим оток</a:t>
          </a:r>
          <a:r>
            <a:rPr lang="bg-BG" sz="1800" b="0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)</a:t>
          </a:r>
          <a:endParaRPr lang="en-US" sz="1800" b="0" i="1" kern="120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3478" y="0"/>
        <a:ext cx="3755523" cy="496640"/>
      </dsp:txXfrm>
    </dsp:sp>
    <dsp:sp modelId="{6328D524-A39E-491A-9482-4BE12AFA4BFF}">
      <dsp:nvSpPr>
        <dsp:cNvPr id="0" name=""/>
        <dsp:cNvSpPr/>
      </dsp:nvSpPr>
      <dsp:spPr>
        <a:xfrm>
          <a:off x="351551" y="1152127"/>
          <a:ext cx="172629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08A052-79B2-422E-A6F9-B9557BD33398}">
      <dsp:nvSpPr>
        <dsp:cNvPr id="0" name=""/>
        <dsp:cNvSpPr/>
      </dsp:nvSpPr>
      <dsp:spPr>
        <a:xfrm>
          <a:off x="524175" y="1080120"/>
          <a:ext cx="2185425" cy="749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отокът е по-твърд, слабо се повлиява от повдигане на ръката</a:t>
          </a:r>
          <a:endParaRPr lang="en-US" sz="1600" kern="1200" dirty="0"/>
        </a:p>
      </dsp:txBody>
      <dsp:txXfrm>
        <a:off x="524175" y="1080120"/>
        <a:ext cx="2185425" cy="749730"/>
      </dsp:txXfrm>
    </dsp:sp>
    <dsp:sp modelId="{F8FBABA3-6AA5-4D62-8768-6D0B20A5ACCE}">
      <dsp:nvSpPr>
        <dsp:cNvPr id="0" name=""/>
        <dsp:cNvSpPr/>
      </dsp:nvSpPr>
      <dsp:spPr>
        <a:xfrm>
          <a:off x="380162" y="2088232"/>
          <a:ext cx="172629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D42DA3-B09C-4E52-9D1F-8CF6AE0B57ED}">
      <dsp:nvSpPr>
        <dsp:cNvPr id="0" name=""/>
        <dsp:cNvSpPr/>
      </dsp:nvSpPr>
      <dsp:spPr>
        <a:xfrm>
          <a:off x="524175" y="2088231"/>
          <a:ext cx="2185425" cy="834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не се явяват трапчинки при натиск, поради настъпилото фиброзиране</a:t>
          </a:r>
          <a:endParaRPr lang="en-US" sz="1600" kern="1200" dirty="0"/>
        </a:p>
      </dsp:txBody>
      <dsp:txXfrm>
        <a:off x="524175" y="2088231"/>
        <a:ext cx="2185425" cy="834447"/>
      </dsp:txXfrm>
    </dsp:sp>
    <dsp:sp modelId="{B0BB9237-81F8-4991-AFEF-56D817DCDFAF}">
      <dsp:nvSpPr>
        <dsp:cNvPr id="0" name=""/>
        <dsp:cNvSpPr/>
      </dsp:nvSpPr>
      <dsp:spPr>
        <a:xfrm>
          <a:off x="4320644" y="565725"/>
          <a:ext cx="2349919" cy="276461"/>
        </a:xfrm>
        <a:prstGeom prst="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C07D83-197C-4508-8E68-DFF0857FA1AE}">
      <dsp:nvSpPr>
        <dsp:cNvPr id="0" name=""/>
        <dsp:cNvSpPr/>
      </dsp:nvSpPr>
      <dsp:spPr>
        <a:xfrm>
          <a:off x="4320708" y="669554"/>
          <a:ext cx="172633" cy="1726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B196AF-AD14-40B0-98A2-3CEA45092E13}">
      <dsp:nvSpPr>
        <dsp:cNvPr id="0" name=""/>
        <dsp:cNvSpPr/>
      </dsp:nvSpPr>
      <dsp:spPr>
        <a:xfrm>
          <a:off x="3876498" y="79422"/>
          <a:ext cx="3917010" cy="496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i="1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3- ти стадий(</a:t>
          </a:r>
          <a:r>
            <a:rPr lang="bg-BG" sz="2000" b="1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тежък оток до елефантиаза</a:t>
          </a:r>
          <a:r>
            <a:rPr lang="bg-BG" sz="2000" b="0" i="0" kern="1200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)</a:t>
          </a:r>
          <a:endParaRPr lang="en-US" sz="2000" b="0" i="0" kern="1200" dirty="0"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3876498" y="79422"/>
        <a:ext cx="3917010" cy="496640"/>
      </dsp:txXfrm>
    </dsp:sp>
    <dsp:sp modelId="{9CB7F1D3-243A-4B31-BA45-2D324119FEB1}">
      <dsp:nvSpPr>
        <dsp:cNvPr id="0" name=""/>
        <dsp:cNvSpPr/>
      </dsp:nvSpPr>
      <dsp:spPr>
        <a:xfrm>
          <a:off x="4371628" y="1106604"/>
          <a:ext cx="172629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60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1CB15F-805F-45D0-AC12-08AF915F190F}">
      <dsp:nvSpPr>
        <dsp:cNvPr id="0" name=""/>
        <dsp:cNvSpPr/>
      </dsp:nvSpPr>
      <dsp:spPr>
        <a:xfrm>
          <a:off x="4405710" y="962192"/>
          <a:ext cx="3391276" cy="477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smtClean="0"/>
            <a:t>  кожни промени</a:t>
          </a:r>
          <a:endParaRPr lang="en-US" sz="1600" kern="1200" dirty="0"/>
        </a:p>
      </dsp:txBody>
      <dsp:txXfrm>
        <a:off x="4405710" y="962192"/>
        <a:ext cx="3391276" cy="477969"/>
      </dsp:txXfrm>
    </dsp:sp>
    <dsp:sp modelId="{36237754-6AF4-4CA1-967D-0A801679D920}">
      <dsp:nvSpPr>
        <dsp:cNvPr id="0" name=""/>
        <dsp:cNvSpPr/>
      </dsp:nvSpPr>
      <dsp:spPr>
        <a:xfrm>
          <a:off x="4382720" y="1690562"/>
          <a:ext cx="189181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40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63622E-C76D-4A16-B4A1-286F787886EF}">
      <dsp:nvSpPr>
        <dsp:cNvPr id="0" name=""/>
        <dsp:cNvSpPr/>
      </dsp:nvSpPr>
      <dsp:spPr>
        <a:xfrm>
          <a:off x="4498120" y="1402482"/>
          <a:ext cx="3292583" cy="757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хиперкератоза и папиломатоза</a:t>
          </a:r>
          <a:endParaRPr lang="en-US" sz="1600" kern="1200" dirty="0"/>
        </a:p>
      </dsp:txBody>
      <dsp:txXfrm>
        <a:off x="4498120" y="1402482"/>
        <a:ext cx="3292583" cy="757758"/>
      </dsp:txXfrm>
    </dsp:sp>
    <dsp:sp modelId="{8D34C96D-BB8D-4CDC-ACDD-82A69368BC4A}">
      <dsp:nvSpPr>
        <dsp:cNvPr id="0" name=""/>
        <dsp:cNvSpPr/>
      </dsp:nvSpPr>
      <dsp:spPr>
        <a:xfrm>
          <a:off x="4412611" y="2131627"/>
          <a:ext cx="172629" cy="172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832658-C8EF-4278-8F06-566DF5698755}">
      <dsp:nvSpPr>
        <dsp:cNvPr id="0" name=""/>
        <dsp:cNvSpPr/>
      </dsp:nvSpPr>
      <dsp:spPr>
        <a:xfrm>
          <a:off x="4484614" y="2123714"/>
          <a:ext cx="3070128" cy="822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dirty="0" smtClean="0"/>
            <a:t>мускулната сила намалява, кожните гънки се заличават, засилват се чувството за пълнота, тежест </a:t>
          </a:r>
          <a:endParaRPr lang="en-US" sz="1600" kern="1200" dirty="0"/>
        </a:p>
      </dsp:txBody>
      <dsp:txXfrm>
        <a:off x="4484614" y="2123714"/>
        <a:ext cx="3070128" cy="822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995937" y="476672"/>
            <a:ext cx="4608314" cy="4536653"/>
          </a:xfrm>
        </p:spPr>
        <p:txBody>
          <a:bodyPr rtlCol="0">
            <a:normAutofit/>
          </a:bodyPr>
          <a:lstStyle/>
          <a:p>
            <a:pPr lvl="0"/>
            <a:endParaRPr lang="bg-BG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F37FF38B-6DE3-E845-80AD-C0A14145D8F2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9991550-D422-C046-BA30-2147FDFF9BBC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888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E3F798-EEDA-5943-8884-720F9F1D7935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B4192-13F4-9747-86E1-E609CCB636DF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688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72F3BC-3917-CD4D-8010-8658A427BF0E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98B0D-7C0B-934E-A857-E0FF5C1A5420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733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275856" y="1196752"/>
            <a:ext cx="4969172" cy="4824858"/>
          </a:xfrm>
        </p:spPr>
        <p:txBody>
          <a:bodyPr rtlCol="0">
            <a:normAutofit/>
          </a:bodyPr>
          <a:lstStyle/>
          <a:p>
            <a:pPr lvl="0"/>
            <a:endParaRPr lang="bg-BG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AD7ACD52-06EE-D042-94E5-D26C7ED7DF75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209019D-2B2D-8F46-BD99-EE81BA89C12F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460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898581-D7EE-4044-B8A5-DD14C278E20C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05391-4165-C643-A93A-310BC4595865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52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DA5DB7-1807-A942-B8F5-F4E079467955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57D35-F202-1542-8DC5-598FCACB8C6A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4827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887F13-17BE-114E-8ADE-D2A95E5A6BFD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696A5-FA47-FF46-9BA9-5258D5BCA2D0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4171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9DD883-5175-F94E-A062-90C677CF1992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04625-EDD9-964C-A23E-E759A29B1661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7494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51A983-8BD4-334A-9388-19235EDC4E8A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620A1-E53C-7542-A56F-9C5908244B5F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731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04B511-3C0F-B149-A08E-BC69EEE04C50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2A3313-5B44-1646-B308-700A5EE36862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9836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D65E3-6C4B-C54E-9863-8F5D93F409E9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3DB1F-A334-914D-9126-CF11CC9EF0D9}" type="slidenum">
              <a:rPr lang="bg-BG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3000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5ECCC5DF-6639-AF41-A35C-1F9591A61CC8}" type="datetimeFigureOut">
              <a:rPr lang="bg-BG"/>
              <a:pPr/>
              <a:t>2.10.18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E9E3AB2-7F83-764F-8433-02C737BE8922}" type="slidenum">
              <a:rPr lang="bg-BG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96" y="2996952"/>
            <a:ext cx="5986242" cy="33672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1_template_2015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270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60848"/>
            <a:ext cx="6840760" cy="428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7" y="121856"/>
            <a:ext cx="6840760" cy="19389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prstTxWarp prst="textCan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i="1" dirty="0">
                <a:ln w="19050">
                  <a:solidFill>
                    <a:srgbClr val="4F5B25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Хирургични техники при лимфедем, свързан с карцином на гърда</a:t>
            </a:r>
            <a:endParaRPr lang="en-US" sz="3600" b="1" dirty="0">
              <a:ln w="19050">
                <a:solidFill>
                  <a:srgbClr val="4F5B25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2124075" y="2205038"/>
            <a:ext cx="7091363" cy="4464050"/>
          </a:xfrm>
        </p:spPr>
        <p:txBody>
          <a:bodyPr>
            <a:normAutofit/>
          </a:bodyPr>
          <a:lstStyle/>
          <a:p>
            <a:pPr eaLnBrk="1" hangingPunct="1"/>
            <a:r>
              <a:rPr lang="bg-BG" sz="2000" b="1">
                <a:solidFill>
                  <a:srgbClr val="4F6228"/>
                </a:solidFill>
                <a:latin typeface="Calibri" charset="0"/>
              </a:rPr>
              <a:t>Добромир Димитров, Ташко Делийски</a:t>
            </a:r>
            <a:r>
              <a:rPr lang="en-US" sz="2000" b="1">
                <a:solidFill>
                  <a:srgbClr val="4F6228"/>
                </a:solidFill>
                <a:latin typeface="Calibri" charset="0"/>
              </a:rPr>
              <a:t>, </a:t>
            </a:r>
            <a:r>
              <a:rPr lang="bg-BG" sz="2000" b="1">
                <a:solidFill>
                  <a:srgbClr val="4F6228"/>
                </a:solidFill>
                <a:latin typeface="Calibri" charset="0"/>
              </a:rPr>
              <a:t>Цветомир Иванов, Мартин Караманлиев</a:t>
            </a:r>
            <a:endParaRPr lang="en-US" sz="2000" b="1">
              <a:solidFill>
                <a:srgbClr val="4F6228"/>
              </a:solidFill>
              <a:latin typeface="Calibri" charset="0"/>
            </a:endParaRPr>
          </a:p>
          <a:p>
            <a:pPr eaLnBrk="1" hangingPunct="1">
              <a:buFont typeface="Arial" charset="0"/>
              <a:buNone/>
            </a:pPr>
            <a:endParaRPr lang="en-US" sz="1800" b="1" i="1">
              <a:solidFill>
                <a:srgbClr val="4F6228"/>
              </a:solidFill>
              <a:latin typeface="Calibri" charset="0"/>
            </a:endParaRPr>
          </a:p>
          <a:p>
            <a:pPr eaLnBrk="1" hangingPunct="1">
              <a:buFont typeface="Arial" charset="0"/>
              <a:buNone/>
            </a:pPr>
            <a:endParaRPr lang="en-US" sz="1800" b="1" i="1">
              <a:solidFill>
                <a:srgbClr val="4F6228"/>
              </a:solidFill>
              <a:latin typeface="Calibri" charset="0"/>
            </a:endParaRPr>
          </a:p>
          <a:p>
            <a:pPr eaLnBrk="1" hangingPunct="1">
              <a:buFont typeface="Arial" charset="0"/>
              <a:buNone/>
            </a:pPr>
            <a:endParaRPr lang="en-US" sz="1800" b="1" i="1">
              <a:solidFill>
                <a:srgbClr val="4F6228"/>
              </a:solidFill>
              <a:latin typeface="Calibri" charset="0"/>
            </a:endParaRPr>
          </a:p>
          <a:p>
            <a:pPr eaLnBrk="1" hangingPunct="1">
              <a:buFontTx/>
              <a:buNone/>
            </a:pPr>
            <a:endParaRPr lang="ru-RU" sz="2800" b="1" i="1">
              <a:solidFill>
                <a:srgbClr val="4F6228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916832"/>
            <a:ext cx="1415772" cy="4927825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Медицински Университет-гр. Плевен</a:t>
            </a:r>
            <a:endParaRPr lang="en-US" sz="2000" b="1" i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Клиника по Онкологична хирургия, УМБАЛ „Г. Странски“-ЕАД-гр. Плевен</a:t>
            </a:r>
            <a:endParaRPr lang="en-US" sz="2000" b="1" i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1944216" cy="1800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20" y="672252"/>
            <a:ext cx="2334760" cy="35488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170" y="116632"/>
            <a:ext cx="7499176" cy="720080"/>
          </a:xfrm>
          <a:extLst/>
        </p:spPr>
        <p:txBody>
          <a:bodyPr rtlCol="0">
            <a:prstTxWarp prst="textDeflateBottom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3200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j-ea"/>
              </a:rPr>
              <a:t>Диагностика и мониториране </a:t>
            </a:r>
            <a:endParaRPr lang="en-US" sz="32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ea typeface="+mj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7038" y="749300"/>
            <a:ext cx="6357937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i="1">
                <a:solidFill>
                  <a:srgbClr val="4F6228"/>
                </a:solidFill>
              </a:rPr>
              <a:t> С появата на оток и неговото обективизиране вече е сигурна диагнозата. </a:t>
            </a:r>
            <a:endParaRPr lang="en-US" i="1">
              <a:solidFill>
                <a:srgbClr val="4F6228"/>
              </a:solidFill>
            </a:endParaRPr>
          </a:p>
          <a:p>
            <a:r>
              <a:rPr lang="bg-BG" i="1">
                <a:solidFill>
                  <a:srgbClr val="4F6228"/>
                </a:solidFill>
              </a:rPr>
              <a:t>По-трудно се откриват ранни симптоми, тъй като някои от тях са сходни с други следоперативни последици от намесата в аксиларния регион като ограничаване на движения в раменна става, чувство за слабост, тръпнене и т.н.</a:t>
            </a:r>
            <a:endParaRPr lang="en-US" i="1">
              <a:solidFill>
                <a:srgbClr val="4F6228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D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4607">
            <a:off x="5022986" y="3631041"/>
            <a:ext cx="4153644" cy="20352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03648" y="5579319"/>
            <a:ext cx="1872208" cy="101566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dirty="0"/>
              <a:t>Разлика &gt;10 %= Предклиничен стадий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3286957" y="5606703"/>
            <a:ext cx="2221147" cy="70788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dirty="0"/>
              <a:t>2-3 cm разлика = лек оток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5580112" y="5581689"/>
            <a:ext cx="1684005" cy="101566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dirty="0"/>
              <a:t>от 3-5 cm разлика = среден оток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7101408" y="5652869"/>
            <a:ext cx="1863080" cy="70788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dirty="0"/>
              <a:t>Разлика &gt;5 cm = тежък оток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476375" y="3894138"/>
            <a:ext cx="6446838" cy="8302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bg-BG" sz="2400" b="1" u="sng">
                <a:solidFill>
                  <a:srgbClr val="4F6228"/>
                </a:solidFill>
              </a:rPr>
              <a:t>1. Измерването на обиколка на ръката през десетсантиметрови интервали </a:t>
            </a:r>
            <a:endParaRPr lang="en-US" sz="2400" b="1" u="sng">
              <a:solidFill>
                <a:srgbClr val="4F622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2627621"/>
            <a:ext cx="3960440" cy="873387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M</a:t>
            </a:r>
            <a:r>
              <a:rPr lang="bg-BG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етоди на диагностика на ЛЕ</a:t>
            </a:r>
            <a:endParaRPr lang="en-US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33170" y="116632"/>
            <a:ext cx="7499176" cy="720080"/>
          </a:xfrm>
          <a:prstGeom prst="rect">
            <a:avLst/>
          </a:prstGeom>
        </p:spPr>
        <p:txBody>
          <a:bodyPr anchor="ctr">
            <a:prstTxWarp prst="textDeflateBottom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bg-BG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Диагностика и мониториране </a:t>
            </a:r>
            <a:endParaRPr lang="en-US" sz="32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92696"/>
            <a:ext cx="3063834" cy="266917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1043445"/>
            <a:ext cx="4608512" cy="58535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M</a:t>
            </a:r>
            <a:r>
              <a:rPr lang="bg-BG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етоди на диагностика на ЛЕ</a:t>
            </a:r>
            <a:endParaRPr lang="en-US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8425" y="1773238"/>
            <a:ext cx="493236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u="sng">
                <a:solidFill>
                  <a:srgbClr val="4F6228"/>
                </a:solidFill>
              </a:rPr>
              <a:t>2. </a:t>
            </a:r>
            <a:r>
              <a:rPr lang="bg-BG" sz="2400" b="1" u="sng">
                <a:solidFill>
                  <a:srgbClr val="4F6228"/>
                </a:solidFill>
              </a:rPr>
              <a:t>Измерване на обема на принципа на изместване на течност (вода), </a:t>
            </a:r>
            <a:endParaRPr lang="en-US" sz="2400" b="1" u="sng">
              <a:solidFill>
                <a:srgbClr val="4F622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0382" y="3212976"/>
            <a:ext cx="3298418" cy="52322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dirty="0"/>
              <a:t>Ехография</a:t>
            </a:r>
            <a:endParaRPr lang="en-US" sz="2800" dirty="0"/>
          </a:p>
        </p:txBody>
      </p:sp>
      <p:pic>
        <p:nvPicPr>
          <p:cNvPr id="1229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9894" r="9766" b="12228"/>
          <a:stretch>
            <a:fillRect/>
          </a:stretch>
        </p:blipFill>
        <p:spPr bwMode="auto">
          <a:xfrm>
            <a:off x="1368425" y="4292600"/>
            <a:ext cx="403066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29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74"/>
          <a:stretch>
            <a:fillRect/>
          </a:stretch>
        </p:blipFill>
        <p:spPr bwMode="auto">
          <a:xfrm>
            <a:off x="5314950" y="4365625"/>
            <a:ext cx="3865563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03917" y="3316341"/>
            <a:ext cx="1584176" cy="52322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dirty="0"/>
              <a:t>МРТ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83" y="1999911"/>
            <a:ext cx="4524806" cy="272523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68563"/>
            <a:ext cx="3462338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31328"/>
            <a:ext cx="2520280" cy="2354056"/>
          </a:xfrm>
          <a:prstGeom prst="rect">
            <a:avLst/>
          </a:prstGeom>
          <a:noFill/>
          <a:ln>
            <a:noFill/>
          </a:ln>
          <a:effectLst/>
          <a:scene3d>
            <a:camera prst="perspectiveBelow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43808" y="107341"/>
            <a:ext cx="4608512" cy="58535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M</a:t>
            </a:r>
            <a:r>
              <a:rPr lang="bg-BG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етоди на диагностика на ЛЕ</a:t>
            </a:r>
            <a:endParaRPr lang="en-US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8425" y="549275"/>
            <a:ext cx="78517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u="sng">
                <a:solidFill>
                  <a:srgbClr val="4F6228"/>
                </a:solidFill>
              </a:rPr>
              <a:t>3. </a:t>
            </a:r>
            <a:r>
              <a:rPr lang="bg-BG" sz="2400" b="1" u="sng">
                <a:solidFill>
                  <a:srgbClr val="4F6228"/>
                </a:solidFill>
              </a:rPr>
              <a:t>Инфрачервената флуоресценция (NIRF) е най-добрият начин за оценка на лимфносъдовия статус</a:t>
            </a:r>
            <a:endParaRPr lang="en-US" sz="2400" b="1" u="sng">
              <a:solidFill>
                <a:srgbClr val="4F6228"/>
              </a:solidFill>
            </a:endParaRPr>
          </a:p>
        </p:txBody>
      </p:sp>
      <p:sp>
        <p:nvSpPr>
          <p:cNvPr id="13322" name="Rectangle 2"/>
          <p:cNvSpPr>
            <a:spLocks noChangeArrowheads="1"/>
          </p:cNvSpPr>
          <p:nvPr/>
        </p:nvSpPr>
        <p:spPr bwMode="auto">
          <a:xfrm>
            <a:off x="1422400" y="5203825"/>
            <a:ext cx="50942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bg-BG" i="1"/>
              <a:t>Лимфосцитиграфия се препоръчва като ценен метод за установяване на анатомичната позиция на лимфни съдове и техния функционален статус, но трудоемкостта и неиндифицирането на малки лимфни съдове ограничава широкото й приложение</a:t>
            </a:r>
            <a:r>
              <a:rPr lang="en-US" i="1"/>
              <a:t>.</a:t>
            </a:r>
          </a:p>
        </p:txBody>
      </p:sp>
      <p:sp>
        <p:nvSpPr>
          <p:cNvPr id="13323" name="Rectangle 6"/>
          <p:cNvSpPr>
            <a:spLocks noChangeArrowheads="1"/>
          </p:cNvSpPr>
          <p:nvPr/>
        </p:nvSpPr>
        <p:spPr bwMode="auto">
          <a:xfrm>
            <a:off x="1338263" y="1292225"/>
            <a:ext cx="7913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bg-BG" i="1"/>
              <a:t>Предимство на методът е, че може да диагностицира ЛЕ в предклиничен стадий в скринингов план. Освен това, чрез него се дава възможност за интраоперативно ръководене на микрохирургични операции за третиране на ЛЕ и за мониториране на ефекта от тези операции</a:t>
            </a:r>
            <a:endParaRPr lang="en-US" i="1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3024" y="-6571"/>
            <a:ext cx="7720976" cy="915291"/>
          </a:xfrm>
          <a:prstGeom prst="rect">
            <a:avLst/>
          </a:prstGeom>
        </p:spPr>
        <p:txBody>
          <a:bodyPr>
            <a:prstTxWarp prst="textInflat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Хирургични методи за профилактика и лечение на лимфедем</a:t>
            </a:r>
            <a:endParaRPr lang="en-US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342" name="Rectangle 13"/>
          <p:cNvSpPr>
            <a:spLocks noChangeArrowheads="1"/>
          </p:cNvSpPr>
          <p:nvPr/>
        </p:nvSpPr>
        <p:spPr bwMode="auto">
          <a:xfrm>
            <a:off x="6445250" y="3213100"/>
            <a:ext cx="2735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bg-BG" i="1"/>
              <a:t>- лимфатиковенозни анастомози </a:t>
            </a:r>
            <a:endParaRPr lang="en-US"/>
          </a:p>
        </p:txBody>
      </p:sp>
      <p:sp>
        <p:nvSpPr>
          <p:cNvPr id="14343" name="Rectangle 14"/>
          <p:cNvSpPr>
            <a:spLocks noChangeArrowheads="1"/>
          </p:cNvSpPr>
          <p:nvPr/>
        </p:nvSpPr>
        <p:spPr bwMode="auto">
          <a:xfrm>
            <a:off x="6373813" y="3859213"/>
            <a:ext cx="2878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bg-BG" i="1"/>
              <a:t>- трансфер на васкуларизиран лимфен възел</a:t>
            </a: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65104"/>
            <a:ext cx="4625238" cy="28907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5"/>
          <a:stretch/>
        </p:blipFill>
        <p:spPr bwMode="auto">
          <a:xfrm>
            <a:off x="3908558" y="871846"/>
            <a:ext cx="2749907" cy="351194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48516" y="1124744"/>
            <a:ext cx="2735452" cy="863639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400050" indent="-400050" algn="ctr" fontAlgn="auto">
              <a:spcBef>
                <a:spcPts val="0"/>
              </a:spcBef>
              <a:spcAft>
                <a:spcPts val="0"/>
              </a:spcAft>
              <a:buFontTx/>
              <a:buAutoNum type="romanUcPeriod"/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Профилактично 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ориентиран подход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8548" y="1124743"/>
            <a:ext cx="2735452" cy="863639"/>
          </a:xfrm>
          <a:prstGeom prst="rect">
            <a:avLst/>
          </a:prstGeom>
        </p:spPr>
        <p:txBody>
          <a:bodyPr wrap="none">
            <a:prstTxWarp prst="textDe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II. </a:t>
            </a: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терапевтично 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ориентиран подход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1026" y="5639806"/>
            <a:ext cx="2156577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/>
              <a:t>4. Лимфовенозно анастомозиране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1475656" y="2348880"/>
            <a:ext cx="2631955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/>
              <a:t>1. Щадяща оперативна тактика и техника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1382852" y="3429000"/>
            <a:ext cx="2811475" cy="36933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dirty="0"/>
              <a:t>2. </a:t>
            </a:r>
            <a:r>
              <a:rPr lang="bg-BG" i="1" dirty="0"/>
              <a:t>Сентинелната биопсия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1454663" y="4383795"/>
            <a:ext cx="2829305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/>
              <a:t>3. Обратно аксиларно лимфно маркиране 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6408548" y="2210380"/>
            <a:ext cx="2768089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/>
              <a:t>1. Подобряване на физиологичното лимфоотичане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6564270" y="4869160"/>
            <a:ext cx="2544234" cy="3693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/>
              <a:t>2. Редукция на тъкани</a:t>
            </a:r>
            <a:endParaRPr lang="en-US" i="1" dirty="0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00013"/>
            <a:ext cx="9296400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6263" y="45081"/>
            <a:ext cx="7512241" cy="863639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1. Профилактично 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ориентиран подход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1"/>
          <a:stretch>
            <a:fillRect/>
          </a:stretch>
        </p:blipFill>
        <p:spPr bwMode="auto">
          <a:xfrm>
            <a:off x="1331913" y="1743075"/>
            <a:ext cx="31781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4427538" y="1196975"/>
            <a:ext cx="45688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bg-BG" i="1"/>
              <a:t>Включва избягване на най-големия обем лимфна дисекция на аксилата, т.е. ниво III да се третира само в редки случаи, при видимо засягане на ниво II и данни за ограничено ангажиране на лимфни възли от ниво III</a:t>
            </a:r>
            <a:endParaRPr lang="en-US" i="1"/>
          </a:p>
        </p:txBody>
      </p:sp>
      <p:sp>
        <p:nvSpPr>
          <p:cNvPr id="10" name="Rectangle 9"/>
          <p:cNvSpPr/>
          <p:nvPr/>
        </p:nvSpPr>
        <p:spPr>
          <a:xfrm>
            <a:off x="1652013" y="1126485"/>
            <a:ext cx="2631955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/>
              <a:t>1. Щадяща оперативна тактика и техника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4809913" y="3515167"/>
            <a:ext cx="4183646" cy="36933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dirty="0"/>
              <a:t>2. </a:t>
            </a:r>
            <a:r>
              <a:rPr lang="bg-BG" i="1" dirty="0"/>
              <a:t>Сентинелната лимфна биопсия(СЛБ)</a:t>
            </a:r>
            <a:endParaRPr lang="en-US" i="1" dirty="0"/>
          </a:p>
        </p:txBody>
      </p:sp>
      <p:pic>
        <p:nvPicPr>
          <p:cNvPr id="1537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05263"/>
            <a:ext cx="3344863" cy="27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71" name="Rectangle 10"/>
          <p:cNvSpPr>
            <a:spLocks noChangeArrowheads="1"/>
          </p:cNvSpPr>
          <p:nvPr/>
        </p:nvSpPr>
        <p:spPr bwMode="auto">
          <a:xfrm>
            <a:off x="1403350" y="4022725"/>
            <a:ext cx="4445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bg-BG" i="1"/>
              <a:t>При всички индицирани случаи с цел ограничаване на обема на аксиларна лимфна дисекция (АЛД). Включва откриване и изследване на първия по пътя на лимфното метастазиране лимфен възел и определяне на лимфния статус на аксилата като цяло. При липса на метастази в тези лимфни възли се ограничава отстраняването на останалите лимфни възли. </a:t>
            </a:r>
            <a:endParaRPr lang="en-US" i="1"/>
          </a:p>
        </p:txBody>
      </p:sp>
    </p:spTree>
  </p:cSld>
  <p:clrMapOvr>
    <a:masterClrMapping/>
  </p:clrMapOvr>
  <p:transition xmlns:p14="http://schemas.microsoft.com/office/powerpoint/2010/main" spd="slow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3062" y="980728"/>
            <a:ext cx="2829305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/>
              <a:t>3. Обратно аксиларно лимфно маркиране </a:t>
            </a:r>
            <a:endParaRPr lang="en-US" i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454" y="469237"/>
            <a:ext cx="2918166" cy="278757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47664" y="44624"/>
            <a:ext cx="7512241" cy="863639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1. Профилактично 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ориентиран подход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1638" y="982663"/>
            <a:ext cx="26765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b="1" i="1">
                <a:solidFill>
                  <a:srgbClr val="4F6228"/>
                </a:solidFill>
              </a:rPr>
              <a:t>картографиране - Axillary Reverse Mapping</a:t>
            </a:r>
            <a:r>
              <a:rPr lang="bg-BG" b="1">
                <a:solidFill>
                  <a:srgbClr val="4F6228"/>
                </a:solidFill>
              </a:rPr>
              <a:t> </a:t>
            </a:r>
            <a:endParaRPr lang="en-US" b="1">
              <a:solidFill>
                <a:srgbClr val="4F6228"/>
              </a:solidFill>
            </a:endParaRPr>
          </a:p>
        </p:txBody>
      </p:sp>
      <p:sp>
        <p:nvSpPr>
          <p:cNvPr id="16393" name="Rectangle 2"/>
          <p:cNvSpPr>
            <a:spLocks noChangeArrowheads="1"/>
          </p:cNvSpPr>
          <p:nvPr/>
        </p:nvSpPr>
        <p:spPr bwMode="auto">
          <a:xfrm>
            <a:off x="1403350" y="1628775"/>
            <a:ext cx="78168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bg-BG" i="1"/>
              <a:t>При този метод се запазва само тази част от аксиларната лимфна система, която е ангажирана с лимфооттока на ръката. Инжектираното субкутанно в мишницата лимфотропното багрило (isosulfan blue) идентифицира съдове и лимфни възли, отговорни за лимфооттока от ръката, и така те могат да бъдат запазени. В същото време чрез приложение на радионуклидeн метод се откриват сентинелни лимфни възли на гърда и се отстраняват само те (СЛБ). Постига се снижаване на честотата на ЛЕ с 14-29% .</a:t>
            </a:r>
            <a:endParaRPr lang="en-US" i="1"/>
          </a:p>
        </p:txBody>
      </p:sp>
      <p:sp>
        <p:nvSpPr>
          <p:cNvPr id="11" name="Rectangle 10"/>
          <p:cNvSpPr/>
          <p:nvPr/>
        </p:nvSpPr>
        <p:spPr>
          <a:xfrm>
            <a:off x="4781550" y="3933825"/>
            <a:ext cx="4327525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bg-BG" b="1" i="1">
                <a:solidFill>
                  <a:srgbClr val="4F6228"/>
                </a:solidFill>
              </a:rPr>
              <a:t>За аксиларно лимфно маркиране е възможно да се използва и имунофлуоресценция чрез инжектиране в подкожно в рамото на </a:t>
            </a:r>
            <a:r>
              <a:rPr lang="en-US" b="1" i="1">
                <a:solidFill>
                  <a:srgbClr val="4F6228"/>
                </a:solidFill>
              </a:rPr>
              <a:t>Indocyanine green</a:t>
            </a:r>
            <a:r>
              <a:rPr lang="bg-BG" b="1" i="1">
                <a:solidFill>
                  <a:srgbClr val="4F6228"/>
                </a:solidFill>
              </a:rPr>
              <a:t> и багрило като </a:t>
            </a:r>
            <a:r>
              <a:rPr lang="en-US" b="1" i="1">
                <a:solidFill>
                  <a:srgbClr val="4F6228"/>
                </a:solidFill>
              </a:rPr>
              <a:t>Patent blue V </a:t>
            </a:r>
            <a:r>
              <a:rPr lang="bg-BG" b="1" i="1">
                <a:solidFill>
                  <a:srgbClr val="4F6228"/>
                </a:solidFill>
              </a:rPr>
              <a:t>в паренхима на гърдата за осъществяване на СЛБ.</a:t>
            </a:r>
          </a:p>
          <a:p>
            <a:pPr algn="just"/>
            <a:r>
              <a:rPr lang="bg-BG" b="1" i="1">
                <a:solidFill>
                  <a:srgbClr val="4F6228"/>
                </a:solidFill>
              </a:rPr>
              <a:t> За първи път екипът ни използва този подход при пациентка с КГ през Юли 2018г. </a:t>
            </a:r>
            <a:endParaRPr lang="en-US" b="1" i="1">
              <a:solidFill>
                <a:srgbClr val="4F6228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53" y="3854569"/>
            <a:ext cx="3521387" cy="2958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slow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3948113"/>
            <a:ext cx="4005263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984625"/>
            <a:ext cx="3168650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33380" y="1088771"/>
            <a:ext cx="4357668" cy="64633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/>
              <a:t>4. Лимфатиковенозна профилактична анастомоза</a:t>
            </a:r>
            <a:r>
              <a:rPr lang="bg-BG" dirty="0"/>
              <a:t> </a:t>
            </a:r>
            <a:endParaRPr lang="en-US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55026"/>
            <a:ext cx="3672408" cy="147783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7" name="Rectangle 1"/>
          <p:cNvSpPr>
            <a:spLocks noChangeArrowheads="1"/>
          </p:cNvSpPr>
          <p:nvPr/>
        </p:nvSpPr>
        <p:spPr bwMode="auto">
          <a:xfrm>
            <a:off x="1341438" y="1735138"/>
            <a:ext cx="78025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bg-BG" i="1"/>
              <a:t>Има за цел създаване на директна връзка между лимфен съд на ръка и аксиларна вена, която да осигури лимфоотичане, ако след операцията останалите неувредени лимфни пътища се окажат недостатъчни да поемат целия</a:t>
            </a:r>
            <a:r>
              <a:rPr lang="en-US" i="1"/>
              <a:t>. </a:t>
            </a:r>
            <a:r>
              <a:rPr lang="bg-BG" i="1"/>
              <a:t>Лимфният съд се открива чрез лимфотропно багрило (isosulfan blue), инжектирано във воларната повърхност на мишницата преди кожната инцизия, след това се клампира преди вливането му в лимфен възел и след отстраняване на възела се прави анастомоза между този аференден лимфен съд и аксиларната вена.</a:t>
            </a:r>
            <a:endParaRPr lang="en-US" i="1"/>
          </a:p>
        </p:txBody>
      </p:sp>
      <p:sp>
        <p:nvSpPr>
          <p:cNvPr id="8" name="Rectangle 7"/>
          <p:cNvSpPr/>
          <p:nvPr/>
        </p:nvSpPr>
        <p:spPr>
          <a:xfrm>
            <a:off x="1547664" y="45081"/>
            <a:ext cx="7512241" cy="863639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1. Профилактично 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ориентиран подход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7427" y="88526"/>
            <a:ext cx="7720976" cy="820194"/>
          </a:xfrm>
          <a:prstGeom prst="rect">
            <a:avLst/>
          </a:prstGeom>
        </p:spPr>
        <p:txBody>
          <a:bodyPr wrap="none">
            <a:prstTxWarp prst="textCan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II. </a:t>
            </a: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терапевтично 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ориентиран подход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40459" y="1032868"/>
            <a:ext cx="2768089" cy="9233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/>
              <a:t>1. Подобряване на физиологичното лимфоотичане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331640" y="1556792"/>
            <a:ext cx="2664296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  <a:scene3d>
            <a:camera prst="perspectiveAbove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Лимфатиковенуларни анастомози</a:t>
            </a:r>
            <a:endParaRPr lang="en-US" i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8527" y="1556792"/>
            <a:ext cx="3243993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  <a:scene3d>
            <a:camera prst="perspectiveAbove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i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Трансфер на васкуларизиран лимфен възел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1331913" y="2162175"/>
            <a:ext cx="34559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bg-BG" i="1"/>
              <a:t>Лимфоотичането се осигурява чрез създаване на анастомози между лимфни съдове и малки субдермални венули в областта на мишницата.</a:t>
            </a:r>
            <a:endParaRPr lang="en-US" i="1"/>
          </a:p>
        </p:txBody>
      </p:sp>
      <p:pic>
        <p:nvPicPr>
          <p:cNvPr id="184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3624263"/>
            <a:ext cx="41719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43" name="Rectangle 10"/>
          <p:cNvSpPr>
            <a:spLocks noChangeArrowheads="1"/>
          </p:cNvSpPr>
          <p:nvPr/>
        </p:nvSpPr>
        <p:spPr bwMode="auto">
          <a:xfrm>
            <a:off x="5545138" y="2060575"/>
            <a:ext cx="37068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bg-BG" i="1"/>
              <a:t>Мекотъканно ламбо, съдържащо лимфен възел с асоциирана артерио-венозна система, се взема от здраво донорско место и се присажда в аксилата на ръка с ЛЕ</a:t>
            </a:r>
            <a:endParaRPr lang="en-US" i="1"/>
          </a:p>
        </p:txBody>
      </p:sp>
      <p:pic>
        <p:nvPicPr>
          <p:cNvPr id="184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3743325"/>
            <a:ext cx="3997325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>
    <p:split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7427" y="88526"/>
            <a:ext cx="7720976" cy="820194"/>
          </a:xfrm>
          <a:prstGeom prst="rect">
            <a:avLst/>
          </a:prstGeom>
        </p:spPr>
        <p:txBody>
          <a:bodyPr wrap="none">
            <a:prstTxWarp prst="textCan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II. </a:t>
            </a: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терапевтично 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ориентиран подход</a:t>
            </a:r>
            <a:endParaRPr lang="en-US" b="1" cap="all" dirty="0">
              <a:ln w="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5816" y="908720"/>
            <a:ext cx="3816424" cy="52322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i="1" dirty="0"/>
              <a:t>2. Редукция на тъкани</a:t>
            </a:r>
            <a:endParaRPr lang="en-US" sz="2800" i="1" dirty="0"/>
          </a:p>
        </p:txBody>
      </p:sp>
      <p:sp>
        <p:nvSpPr>
          <p:cNvPr id="2" name="Rectangle 1"/>
          <p:cNvSpPr/>
          <p:nvPr/>
        </p:nvSpPr>
        <p:spPr>
          <a:xfrm>
            <a:off x="1344613" y="1511300"/>
            <a:ext cx="7885112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bg-BG" i="1">
                <a:solidFill>
                  <a:srgbClr val="4F6228"/>
                </a:solidFill>
              </a:rPr>
              <a:t>Редукционната хирургия при ЛЕ вкл. </a:t>
            </a:r>
            <a:r>
              <a:rPr lang="bg-BG" b="1" i="1" u="sng">
                <a:solidFill>
                  <a:srgbClr val="4F6228"/>
                </a:solidFill>
              </a:rPr>
              <a:t>ексцизия на кожа и подкожие </a:t>
            </a:r>
            <a:r>
              <a:rPr lang="bg-BG" i="1">
                <a:solidFill>
                  <a:srgbClr val="4F6228"/>
                </a:solidFill>
              </a:rPr>
              <a:t>и </a:t>
            </a:r>
            <a:r>
              <a:rPr lang="bg-BG" b="1" i="1" u="sng">
                <a:solidFill>
                  <a:srgbClr val="4F6228"/>
                </a:solidFill>
              </a:rPr>
              <a:t>липектомията</a:t>
            </a:r>
            <a:r>
              <a:rPr lang="bg-BG" i="1">
                <a:solidFill>
                  <a:srgbClr val="4F6228"/>
                </a:solidFill>
              </a:rPr>
              <a:t>. </a:t>
            </a:r>
          </a:p>
          <a:p>
            <a:pPr algn="just"/>
            <a:r>
              <a:rPr lang="bg-BG" i="1">
                <a:solidFill>
                  <a:srgbClr val="4F6228"/>
                </a:solidFill>
              </a:rPr>
              <a:t> Чрез </a:t>
            </a:r>
            <a:r>
              <a:rPr lang="bg-BG" b="1" i="1">
                <a:solidFill>
                  <a:srgbClr val="4F6228"/>
                </a:solidFill>
              </a:rPr>
              <a:t>ексцизия на кожа и подкожие </a:t>
            </a:r>
            <a:r>
              <a:rPr lang="bg-BG" i="1">
                <a:solidFill>
                  <a:srgbClr val="4F6228"/>
                </a:solidFill>
              </a:rPr>
              <a:t>необратимо увредените тъкани биват ексцизирани до дълбоката фасция. Полученият дефект се покрива с разцепено кожно ламбо, получено от ексцизирания оперативен материал </a:t>
            </a:r>
            <a:endParaRPr lang="en-US" i="1">
              <a:solidFill>
                <a:srgbClr val="4F6228"/>
              </a:solidFill>
            </a:endParaRPr>
          </a:p>
        </p:txBody>
      </p:sp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6"/>
          <a:stretch>
            <a:fillRect/>
          </a:stretch>
        </p:blipFill>
        <p:spPr bwMode="auto">
          <a:xfrm>
            <a:off x="6156325" y="2879725"/>
            <a:ext cx="31765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65" name="Rectangle 2"/>
          <p:cNvSpPr>
            <a:spLocks noChangeArrowheads="1"/>
          </p:cNvSpPr>
          <p:nvPr/>
        </p:nvSpPr>
        <p:spPr bwMode="auto">
          <a:xfrm>
            <a:off x="1403350" y="3068638"/>
            <a:ext cx="457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bg-BG" b="1" i="1"/>
              <a:t>Липектомията</a:t>
            </a:r>
            <a:r>
              <a:rPr lang="bg-BG" i="1"/>
              <a:t> чрез липосукционна техника цели отстраняване на фиброзно променена хипертрофирала подкожна тъкан. Прилага се при стадий II и III на болестта, неповлияващa се от консервативно лечение. </a:t>
            </a:r>
            <a:endParaRPr lang="en-US" i="1"/>
          </a:p>
        </p:txBody>
      </p:sp>
      <p:pic>
        <p:nvPicPr>
          <p:cNvPr id="1946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932363"/>
            <a:ext cx="4932363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>
    <p:spli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0484" name="Picture Placeholder 3"/>
          <p:cNvSpPr>
            <a:spLocks noGrp="1" noTextEdit="1"/>
          </p:cNvSpPr>
          <p:nvPr>
            <p:ph type="pic" sz="quarter" idx="13"/>
          </p:nvPr>
        </p:nvSpPr>
        <p:spPr>
          <a:xfrm>
            <a:off x="3276600" y="1196975"/>
            <a:ext cx="4968875" cy="4824413"/>
          </a:xfrm>
        </p:spPr>
      </p:sp>
      <p:pic>
        <p:nvPicPr>
          <p:cNvPr id="20485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-53975"/>
            <a:ext cx="9261476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78" y="1340768"/>
            <a:ext cx="6051266" cy="418959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7863" y="2267580"/>
            <a:ext cx="2664297" cy="585356"/>
          </a:xfrm>
          <a:prstGeom prst="rect">
            <a:avLst/>
          </a:prstGeom>
          <a:noFill/>
        </p:spPr>
        <p:txBody>
          <a:bodyPr>
            <a:prstTxWarp prst="textChevron">
              <a:avLst>
                <a:gd name="adj" fmla="val 32100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БЛАГОДАРЯ</a:t>
            </a:r>
            <a:endParaRPr lang="en-US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100013"/>
            <a:ext cx="9296401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19883937">
            <a:off x="470944" y="3010536"/>
            <a:ext cx="5763285" cy="1143000"/>
          </a:xfrm>
          <a:extLst/>
        </p:spPr>
        <p:txBody>
          <a:bodyPr rtlCol="0">
            <a:prstTxWarp prst="textDoubleWave1">
              <a:avLst/>
            </a:prstTxWarp>
            <a:normAutofit/>
            <a:scene3d>
              <a:camera prst="perspectiveContrastingRightFacing"/>
              <a:lightRig rig="threePt" dir="t"/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j-ea"/>
              </a:rPr>
              <a:t>Лимфедем?!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ea typeface="+mj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71400"/>
            <a:ext cx="5184576" cy="7029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900558"/>
            <a:ext cx="1904317" cy="19128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5"/>
          <p:cNvSpPr txBox="1">
            <a:spLocks/>
          </p:cNvSpPr>
          <p:nvPr/>
        </p:nvSpPr>
        <p:spPr>
          <a:xfrm>
            <a:off x="1655763" y="19050"/>
            <a:ext cx="5764212" cy="1143000"/>
          </a:xfrm>
          <a:prstGeom prst="rect">
            <a:avLst/>
          </a:prstGeom>
        </p:spPr>
        <p:txBody>
          <a:bodyPr anchor="ctr">
            <a:prstTxWarp prst="textDoubleWave1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41484"/>
            <a:ext cx="2880320" cy="1171292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Увод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4968552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4099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89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1864004"/>
            <a:ext cx="3963764" cy="41121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940" y="97468"/>
            <a:ext cx="2880320" cy="1171292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Увод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cxnSp>
        <p:nvCxnSpPr>
          <p:cNvPr id="7" name="Elbow Connector 6"/>
          <p:cNvCxnSpPr>
            <a:stCxn id="3074" idx="0"/>
          </p:cNvCxnSpPr>
          <p:nvPr/>
        </p:nvCxnSpPr>
        <p:spPr>
          <a:xfrm rot="5400000" flipH="1" flipV="1">
            <a:off x="4939507" y="575468"/>
            <a:ext cx="1314450" cy="1262063"/>
          </a:xfrm>
          <a:prstGeom prst="bentConnector3">
            <a:avLst/>
          </a:prstGeom>
          <a:ln>
            <a:solidFill>
              <a:srgbClr val="0A4B4B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endCxn id="18" idx="1"/>
          </p:cNvCxnSpPr>
          <p:nvPr/>
        </p:nvCxnSpPr>
        <p:spPr>
          <a:xfrm flipV="1">
            <a:off x="6529388" y="3222625"/>
            <a:ext cx="779462" cy="608013"/>
          </a:xfrm>
          <a:prstGeom prst="bentConnector3">
            <a:avLst>
              <a:gd name="adj1" fmla="val 50000"/>
            </a:avLst>
          </a:prstGeom>
          <a:ln>
            <a:solidFill>
              <a:srgbClr val="0A4B4B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0800000">
            <a:off x="2051050" y="4149725"/>
            <a:ext cx="1225550" cy="954088"/>
          </a:xfrm>
          <a:prstGeom prst="bentConnector3">
            <a:avLst/>
          </a:prstGeom>
          <a:ln>
            <a:solidFill>
              <a:srgbClr val="0A4B4B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92080" y="116632"/>
            <a:ext cx="1799339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cap="all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  <a:cs typeface="+mn-cs"/>
              </a:rPr>
              <a:t>етиология</a:t>
            </a:r>
            <a:endParaRPr lang="en-US" sz="2400" b="1" cap="all" dirty="0">
              <a:ln/>
              <a:solidFill>
                <a:schemeClr val="accent3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08304" y="2992299"/>
            <a:ext cx="185813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cap="all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  <a:cs typeface="+mn-cs"/>
              </a:rPr>
              <a:t>патогенеза</a:t>
            </a:r>
            <a:endParaRPr lang="en-US" sz="2400" b="1" cap="all" dirty="0">
              <a:ln/>
              <a:solidFill>
                <a:schemeClr val="accent3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57361" y="6391618"/>
            <a:ext cx="278230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cap="all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  <a:cs typeface="+mn-cs"/>
              </a:rPr>
              <a:t>патофизиология</a:t>
            </a:r>
            <a:endParaRPr lang="en-US" sz="2400" b="1" cap="all" dirty="0">
              <a:ln/>
              <a:solidFill>
                <a:schemeClr val="accent3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47664" y="6204720"/>
            <a:ext cx="287367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cap="all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  <a:cs typeface="+mn-cs"/>
              </a:rPr>
              <a:t>патоморфология</a:t>
            </a:r>
            <a:endParaRPr lang="en-US" sz="2400" b="1" cap="all" dirty="0">
              <a:ln/>
              <a:solidFill>
                <a:schemeClr val="accent3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31640" y="3687415"/>
            <a:ext cx="150554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cap="all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  <a:cs typeface="+mn-cs"/>
              </a:rPr>
              <a:t>клиника</a:t>
            </a:r>
            <a:endParaRPr lang="en-US" sz="2400" b="1" cap="all" dirty="0">
              <a:ln/>
              <a:solidFill>
                <a:schemeClr val="accent3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03648" y="1599183"/>
            <a:ext cx="218842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cap="all" dirty="0">
                <a:ln/>
                <a:solidFill>
                  <a:schemeClr val="accent3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  <a:cs typeface="+mn-cs"/>
              </a:rPr>
              <a:t>диагностика</a:t>
            </a:r>
            <a:endParaRPr lang="en-US" sz="2400" b="1" cap="all" dirty="0">
              <a:ln/>
              <a:solidFill>
                <a:schemeClr val="accent3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cxnSp>
        <p:nvCxnSpPr>
          <p:cNvPr id="27" name="Elbow Connector 26"/>
          <p:cNvCxnSpPr/>
          <p:nvPr/>
        </p:nvCxnSpPr>
        <p:spPr>
          <a:xfrm>
            <a:off x="6357938" y="5805488"/>
            <a:ext cx="1390650" cy="630237"/>
          </a:xfrm>
          <a:prstGeom prst="bentConnector3">
            <a:avLst>
              <a:gd name="adj1" fmla="val 50000"/>
            </a:avLst>
          </a:prstGeom>
          <a:ln>
            <a:solidFill>
              <a:srgbClr val="0A4B4B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3074" idx="2"/>
            <a:endCxn id="20" idx="0"/>
          </p:cNvCxnSpPr>
          <p:nvPr/>
        </p:nvCxnSpPr>
        <p:spPr>
          <a:xfrm rot="5400000">
            <a:off x="3860800" y="5099050"/>
            <a:ext cx="228600" cy="1981200"/>
          </a:xfrm>
          <a:prstGeom prst="bentConnector3">
            <a:avLst>
              <a:gd name="adj1" fmla="val 50000"/>
            </a:avLst>
          </a:prstGeom>
          <a:ln>
            <a:solidFill>
              <a:srgbClr val="0A4B4B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Elbow Connector 32"/>
          <p:cNvCxnSpPr/>
          <p:nvPr/>
        </p:nvCxnSpPr>
        <p:spPr>
          <a:xfrm rot="16200000" flipV="1">
            <a:off x="2075656" y="2253457"/>
            <a:ext cx="1393825" cy="1008062"/>
          </a:xfrm>
          <a:prstGeom prst="bentConnector3">
            <a:avLst>
              <a:gd name="adj1" fmla="val 50000"/>
            </a:avLst>
          </a:prstGeom>
          <a:ln>
            <a:solidFill>
              <a:srgbClr val="0A4B4B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4968552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5" y="0"/>
            <a:ext cx="7744355" cy="1259632"/>
          </a:xfrm>
          <a:extLst/>
        </p:spPr>
        <p:txBody>
          <a:bodyPr rtlCol="0">
            <a:prstTxWarp prst="textWave4">
              <a:avLst/>
            </a:prstTxWarp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j-ea"/>
              </a:rPr>
              <a:t>Патофизиология и патоморфология на заболяването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ea typeface="+mj-ea"/>
            </a:endParaRPr>
          </a:p>
        </p:txBody>
      </p:sp>
      <p:sp>
        <p:nvSpPr>
          <p:cNvPr id="5124" name="AutoShape 4" descr="Ð¡Ð²ÑÑÐ·Ð°Ð½Ð¾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4320480" cy="30963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4968552"/>
            <a:ext cx="1531849" cy="18894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3869056" cy="244827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48064" y="1552724"/>
            <a:ext cx="4067944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След настъпилата увреда на лимфносъдовата система, през която преминава лимфата, се включва компесаторна регенерация на лимфните съдове, но постепенно удебеляването на базалната мембрана на кожните лимфни капиляри прогресира.</a:t>
            </a:r>
            <a:endParaRPr lang="en-US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0737" y="4156045"/>
            <a:ext cx="4311383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Това води до задържане на богата на протеин течност в интерстициалното пространство. Оточната тъкан засилва процесите на активизиране на фибробластите, адинопоцитите, кераноцитите и възпалителните клетки, което води до засилено депониране на колаген и мазнини с фиброзиране и развитие на възпалителни процеси</a:t>
            </a:r>
            <a:endParaRPr lang="en-US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0160" y="97468"/>
            <a:ext cx="7740352" cy="667236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Етиология и честота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4995936"/>
            <a:ext cx="1531849" cy="18894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3350" y="1446213"/>
            <a:ext cx="7777163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bg-BG" sz="2400" i="1">
                <a:solidFill>
                  <a:srgbClr val="4F6228"/>
                </a:solidFill>
              </a:rPr>
              <a:t>ЛЕ на ръката е най-тежкото и най-често късно усложнение след операцията и лъчелечението при КГ </a:t>
            </a:r>
            <a:endParaRPr lang="en-US" sz="2400" i="1">
              <a:solidFill>
                <a:srgbClr val="4F6228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0820"/>
            <a:ext cx="3599239" cy="360444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32243"/>
            <a:ext cx="5298342" cy="402514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20478913">
            <a:off x="4568031" y="5986404"/>
            <a:ext cx="3331007" cy="523220"/>
          </a:xfrm>
          <a:prstGeom prst="rect">
            <a:avLst/>
          </a:prstGeom>
          <a:noFill/>
        </p:spPr>
        <p:txBody>
          <a:bodyPr>
            <a:spAutoFit/>
            <a:scene3d>
              <a:camera prst="perspectiveBelow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Честота от 2 до 83 %</a:t>
            </a:r>
            <a:endParaRPr lang="en-US" sz="2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4429" y="2535287"/>
            <a:ext cx="5296083" cy="46166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perspectiveBelow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Повишен </a:t>
            </a:r>
            <a:r>
              <a:rPr lang="en-US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BMI</a:t>
            </a:r>
            <a:r>
              <a:rPr lang="bg-BG" sz="2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- неблагоприятен фактор</a:t>
            </a:r>
            <a:endParaRPr lang="en-US" sz="2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0160" y="97468"/>
            <a:ext cx="7740352" cy="667236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Етиология и честота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64920"/>
            <a:ext cx="3055014" cy="239247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20478913">
            <a:off x="6500214" y="6255243"/>
            <a:ext cx="1803423" cy="646331"/>
          </a:xfrm>
          <a:prstGeom prst="rect">
            <a:avLst/>
          </a:prstGeom>
          <a:noFill/>
        </p:spPr>
        <p:txBody>
          <a:bodyPr>
            <a:spAutoFit/>
            <a:scene3d>
              <a:camera prst="perspectiveBelow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Честота от 2 до 83 %</a:t>
            </a:r>
            <a:endParaRPr lang="en-US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46" y="1124744"/>
            <a:ext cx="4902615" cy="33123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72653" y="2204864"/>
            <a:ext cx="4139952" cy="1574427"/>
          </a:xfrm>
          <a:prstGeom prst="rect">
            <a:avLst/>
          </a:prstGeom>
          <a:noFill/>
        </p:spPr>
        <p:txBody>
          <a:bodyPr>
            <a:prstTxWarp prst="textInflat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400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Лъчелечението е независим фактор повишаващ риска от ЛЕ </a:t>
            </a:r>
            <a:endParaRPr lang="en-US" sz="24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17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97425"/>
            <a:ext cx="3922713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01215" y="4715852"/>
            <a:ext cx="3634881" cy="369332"/>
          </a:xfrm>
          <a:prstGeom prst="rect">
            <a:avLst/>
          </a:prstGeom>
          <a:noFill/>
        </p:spPr>
        <p:txBody>
          <a:bodyPr>
            <a:spAutoFit/>
            <a:scene3d>
              <a:camera prst="perspectiveBelow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Честота от 5 до 14 %</a:t>
            </a:r>
            <a:endParaRPr lang="en-US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8614"/>
            <a:ext cx="7740352" cy="706090"/>
          </a:xfrm>
          <a:extLst/>
        </p:spPr>
        <p:txBody>
          <a:bodyPr rtlCol="0">
            <a:prstTxWarp prst="textDeflate">
              <a:avLst>
                <a:gd name="adj" fmla="val 26599"/>
              </a:avLst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j-ea"/>
              </a:rPr>
              <a:t>Клинични прояви</a:t>
            </a: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ea typeface="+mj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523999" y="908720"/>
          <a:ext cx="7696011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0" name="Picture 2" descr="D:\RADIOLOGY\Добчи- презентации\Taiwan\cervical-symptoms-fb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9"/>
          <a:stretch/>
        </p:blipFill>
        <p:spPr bwMode="auto">
          <a:xfrm>
            <a:off x="4860032" y="4365104"/>
            <a:ext cx="5066927" cy="2142585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536" y="39762"/>
            <a:ext cx="7720976" cy="724942"/>
          </a:xfrm>
          <a:extLst/>
        </p:spPr>
        <p:txBody>
          <a:bodyPr rtlCol="0">
            <a:prstTxWarp prst="textWave1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j-ea"/>
              </a:rPr>
              <a:t>Класификация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ea typeface="+mj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/>
          <a:stretch/>
        </p:blipFill>
        <p:spPr bwMode="auto">
          <a:xfrm>
            <a:off x="1364149" y="4128654"/>
            <a:ext cx="7816363" cy="282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1383525" y="836712"/>
          <a:ext cx="7796987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1331913" y="1403350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bg-BG" sz="1800"/>
              <a:t>СИМПТОМИ</a:t>
            </a:r>
            <a:endParaRPr lang="en-US" sz="1800"/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5724525" y="1403350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bg-BG" sz="1800"/>
              <a:t>СИМПТОМИ</a:t>
            </a:r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1387528" y="3861048"/>
            <a:ext cx="7720976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i="1">
                <a:solidFill>
                  <a:schemeClr val="bg1"/>
                </a:solidFill>
              </a:rPr>
              <a:t>      </a:t>
            </a:r>
            <a:r>
              <a:rPr lang="bg-BG" b="1" i="1">
                <a:solidFill>
                  <a:schemeClr val="bg1"/>
                </a:solidFill>
              </a:rPr>
              <a:t>Стадий 0                     Стадий </a:t>
            </a:r>
            <a:r>
              <a:rPr lang="en-US" b="1" i="1">
                <a:solidFill>
                  <a:schemeClr val="bg1"/>
                </a:solidFill>
              </a:rPr>
              <a:t>I                   </a:t>
            </a:r>
            <a:r>
              <a:rPr lang="bg-BG" b="1" i="1">
                <a:solidFill>
                  <a:schemeClr val="bg1"/>
                </a:solidFill>
              </a:rPr>
              <a:t>Стадий </a:t>
            </a:r>
            <a:r>
              <a:rPr lang="en-US" b="1" i="1">
                <a:solidFill>
                  <a:schemeClr val="bg1"/>
                </a:solidFill>
              </a:rPr>
              <a:t>II                 </a:t>
            </a:r>
            <a:r>
              <a:rPr lang="bg-BG" b="1" i="1">
                <a:solidFill>
                  <a:schemeClr val="bg1"/>
                </a:solidFill>
              </a:rPr>
              <a:t>Стадий </a:t>
            </a:r>
            <a:r>
              <a:rPr lang="en-US" b="1" i="1">
                <a:solidFill>
                  <a:schemeClr val="bg1"/>
                </a:solidFill>
              </a:rPr>
              <a:t>III</a:t>
            </a: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2863"/>
            <a:ext cx="92964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01" y="5040560"/>
            <a:ext cx="1531849" cy="18448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2" y="1494533"/>
            <a:ext cx="1415772" cy="3734667"/>
          </a:xfrm>
          <a:prstGeom prst="rect">
            <a:avLst/>
          </a:prstGeom>
          <a:noFill/>
        </p:spPr>
        <p:txBody>
          <a:bodyPr vert="vert27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000" b="1" i="1" cap="all" dirty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Хирургични техники при лимфедем, свързан с карцином на гърда</a:t>
            </a: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cap="all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1383525" y="836712"/>
          <a:ext cx="7796987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59536" y="39762"/>
            <a:ext cx="7720976" cy="724942"/>
          </a:xfrm>
          <a:extLst/>
        </p:spPr>
        <p:txBody>
          <a:bodyPr rtlCol="0">
            <a:prstTxWarp prst="textWave1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+mj-ea"/>
              </a:rPr>
              <a:t>Класификация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ea typeface="+mj-ea"/>
            </a:endParaRPr>
          </a:p>
        </p:txBody>
      </p:sp>
      <p:sp>
        <p:nvSpPr>
          <p:cNvPr id="10247" name="TextBox 9"/>
          <p:cNvSpPr txBox="1">
            <a:spLocks noChangeArrowheads="1"/>
          </p:cNvSpPr>
          <p:nvPr/>
        </p:nvSpPr>
        <p:spPr bwMode="auto">
          <a:xfrm>
            <a:off x="1331913" y="1403350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bg-BG" sz="1800"/>
              <a:t>СИМПТОМИ</a:t>
            </a:r>
            <a:endParaRPr lang="en-US" sz="1800"/>
          </a:p>
        </p:txBody>
      </p:sp>
      <p:sp>
        <p:nvSpPr>
          <p:cNvPr id="10248" name="TextBox 10"/>
          <p:cNvSpPr txBox="1">
            <a:spLocks noChangeArrowheads="1"/>
          </p:cNvSpPr>
          <p:nvPr/>
        </p:nvSpPr>
        <p:spPr bwMode="auto">
          <a:xfrm>
            <a:off x="5651500" y="1362075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bg-BG" sz="1800"/>
              <a:t>СИМПТОМИ</a:t>
            </a:r>
            <a:endParaRPr lang="en-US" sz="180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chemeClr val="accent3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/>
          <a:stretch/>
        </p:blipFill>
        <p:spPr bwMode="auto">
          <a:xfrm>
            <a:off x="1364149" y="4128654"/>
            <a:ext cx="7816363" cy="282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87528" y="3861048"/>
            <a:ext cx="7720976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i="1">
                <a:solidFill>
                  <a:schemeClr val="bg1"/>
                </a:solidFill>
              </a:rPr>
              <a:t>      </a:t>
            </a:r>
            <a:r>
              <a:rPr lang="bg-BG" b="1" i="1">
                <a:solidFill>
                  <a:schemeClr val="bg1"/>
                </a:solidFill>
              </a:rPr>
              <a:t>Стадий 0                     Стадий </a:t>
            </a:r>
            <a:r>
              <a:rPr lang="en-US" b="1" i="1">
                <a:solidFill>
                  <a:schemeClr val="bg1"/>
                </a:solidFill>
              </a:rPr>
              <a:t>I                   </a:t>
            </a:r>
            <a:r>
              <a:rPr lang="bg-BG" b="1" i="1">
                <a:solidFill>
                  <a:schemeClr val="bg1"/>
                </a:solidFill>
              </a:rPr>
              <a:t>Стадий </a:t>
            </a:r>
            <a:r>
              <a:rPr lang="en-US" b="1" i="1">
                <a:solidFill>
                  <a:schemeClr val="bg1"/>
                </a:solidFill>
              </a:rPr>
              <a:t>II                 </a:t>
            </a:r>
            <a:r>
              <a:rPr lang="bg-BG" b="1" i="1">
                <a:solidFill>
                  <a:schemeClr val="bg1"/>
                </a:solidFill>
              </a:rPr>
              <a:t>Стадий </a:t>
            </a:r>
            <a:r>
              <a:rPr lang="en-US" b="1" i="1">
                <a:solidFill>
                  <a:schemeClr val="bg1"/>
                </a:solidFill>
              </a:rPr>
              <a:t>III</a:t>
            </a: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2758</TotalTime>
  <Words>1332</Words>
  <Application>Microsoft Macintosh PowerPoint</Application>
  <PresentationFormat>On-screen Show (4:3)</PresentationFormat>
  <Paragraphs>139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 Theme</vt:lpstr>
      <vt:lpstr>PowerPoint Presentation</vt:lpstr>
      <vt:lpstr>Лимфедем?!</vt:lpstr>
      <vt:lpstr>PowerPoint Presentation</vt:lpstr>
      <vt:lpstr>Патофизиология и патоморфология на заболяването</vt:lpstr>
      <vt:lpstr>PowerPoint Presentation</vt:lpstr>
      <vt:lpstr>PowerPoint Presentation</vt:lpstr>
      <vt:lpstr>Клинични прояви</vt:lpstr>
      <vt:lpstr>Класификация</vt:lpstr>
      <vt:lpstr>Класификация</vt:lpstr>
      <vt:lpstr>Диагностика и мониториране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Peter</dc:creator>
  <cp:lastModifiedBy>Dimitar Kalev</cp:lastModifiedBy>
  <cp:revision>56</cp:revision>
  <dcterms:created xsi:type="dcterms:W3CDTF">2014-06-21T20:03:13Z</dcterms:created>
  <dcterms:modified xsi:type="dcterms:W3CDTF">2018-10-02T04:24:27Z</dcterms:modified>
</cp:coreProperties>
</file>